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0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20"/>
  </p:handoutMasterIdLst>
  <p:sldIdLst>
    <p:sldId id="448" r:id="rId3"/>
    <p:sldId id="449" r:id="rId4"/>
    <p:sldId id="451" r:id="rId5"/>
    <p:sldId id="452" r:id="rId7"/>
    <p:sldId id="453" r:id="rId8"/>
    <p:sldId id="454" r:id="rId9"/>
    <p:sldId id="455" r:id="rId10"/>
    <p:sldId id="419" r:id="rId11"/>
    <p:sldId id="420" r:id="rId12"/>
    <p:sldId id="421" r:id="rId13"/>
    <p:sldId id="422" r:id="rId14"/>
    <p:sldId id="424" r:id="rId15"/>
    <p:sldId id="456" r:id="rId16"/>
    <p:sldId id="428" r:id="rId17"/>
    <p:sldId id="429" r:id="rId18"/>
    <p:sldId id="430" r:id="rId19"/>
  </p:sldIdLst>
  <p:sldSz cx="12192000" cy="6858000"/>
  <p:notesSz cx="6858000" cy="9144000"/>
  <p:embeddedFontLst>
    <p:embeddedFont>
      <p:font typeface="汉仪趣报简" panose="00020600040101010101" charset="-122"/>
      <p:regular r:id="rId25"/>
    </p:embeddedFont>
    <p:embeddedFont>
      <p:font typeface="微软雅黑" panose="020B0503020204020204" pitchFamily="34" charset="-122"/>
      <p:regular r:id="rId26"/>
    </p:embeddedFont>
    <p:embeddedFont>
      <p:font typeface="汉仪力量黑简" panose="00020600040101010101" charset="-122"/>
      <p:regular r:id="rId27"/>
    </p:embeddedFont>
    <p:embeddedFont>
      <p:font typeface="汉仪菱心体简" panose="02010400000101010101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0" userDrawn="1">
          <p15:clr>
            <a:srgbClr val="A4A3A4"/>
          </p15:clr>
        </p15:guide>
        <p15:guide id="2" pos="389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 sun" initials="l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E"/>
    <a:srgbClr val="1A274E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30"/>
        <p:guide pos="389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84.xml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趣报简" panose="00020600040101010101" charset="-122"/>
              </a:rPr>
            </a:fld>
            <a:endParaRPr lang="zh-CN" altLang="en-US">
              <a:latin typeface="汉仪趣报简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趣报简" panose="00020600040101010101" charset="-122"/>
              </a:rPr>
            </a:fld>
            <a:endParaRPr lang="zh-CN" altLang="en-US">
              <a:latin typeface="汉仪趣报简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webp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趣报简" panose="00020600040101010101" charset="-122"/>
        <a:ea typeface="汉仪趣报简" panose="00020600040101010101" charset="-122"/>
        <a:cs typeface="汉仪趣报简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/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/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/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/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E079B-2E5A-49EE-BD95-331485E2D9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汉仪趣报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109220" y="97155"/>
            <a:ext cx="11984355" cy="6664960"/>
          </a:xfrm>
          <a:prstGeom prst="rect">
            <a:avLst/>
          </a:prstGeom>
          <a:noFill/>
          <a:ln w="38100">
            <a:solidFill>
              <a:srgbClr val="1A274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5" name="任意多边形: 形状 2"/>
          <p:cNvSpPr/>
          <p:nvPr userDrawn="1"/>
        </p:nvSpPr>
        <p:spPr>
          <a:xfrm>
            <a:off x="78105" y="6393180"/>
            <a:ext cx="1200848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7" name="任意多边形: 形状 2"/>
          <p:cNvSpPr/>
          <p:nvPr userDrawn="1"/>
        </p:nvSpPr>
        <p:spPr>
          <a:xfrm rot="10800000">
            <a:off x="109220" y="130175"/>
            <a:ext cx="1198435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汉仪趣报简" panose="00020600040101010101" charset="-122"/>
          <a:ea typeface="汉仪趣报简" panose="00020600040101010101" charset="-122"/>
          <a:cs typeface="汉仪趣报简" panose="0002060004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web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web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" descr="1d419969e144509b61fad468a55fc857fae"/>
          <p:cNvPicPr>
            <a:picLocks noChangeAspect="1"/>
          </p:cNvPicPr>
          <p:nvPr/>
        </p:nvPicPr>
        <p:blipFill>
          <a:blip r:embed="rId1"/>
          <a:srcRect t="55833" r="60769"/>
          <a:stretch>
            <a:fillRect/>
          </a:stretch>
        </p:blipFill>
        <p:spPr>
          <a:xfrm>
            <a:off x="2811780" y="5105400"/>
            <a:ext cx="1106805" cy="1287780"/>
          </a:xfrm>
          <a:prstGeom prst="rect">
            <a:avLst/>
          </a:prstGeom>
        </p:spPr>
      </p:pic>
      <p:pic>
        <p:nvPicPr>
          <p:cNvPr id="7" name="图片" descr="1d419e1445109b61fad468a55fc857fae"/>
          <p:cNvPicPr>
            <a:picLocks noChangeAspect="1"/>
          </p:cNvPicPr>
          <p:nvPr/>
        </p:nvPicPr>
        <p:blipFill>
          <a:blip r:embed="rId2"/>
          <a:srcRect r="45498" b="38648"/>
          <a:stretch>
            <a:fillRect/>
          </a:stretch>
        </p:blipFill>
        <p:spPr>
          <a:xfrm rot="21120000">
            <a:off x="321310" y="3361690"/>
            <a:ext cx="2783205" cy="3239770"/>
          </a:xfrm>
          <a:prstGeom prst="rect">
            <a:avLst/>
          </a:prstGeom>
        </p:spPr>
      </p:pic>
      <p:pic>
        <p:nvPicPr>
          <p:cNvPr id="8" name="图片" descr="1d46919e144509b61fad468a55fc857fae"/>
          <p:cNvPicPr>
            <a:picLocks noChangeAspect="1"/>
          </p:cNvPicPr>
          <p:nvPr/>
        </p:nvPicPr>
        <p:blipFill>
          <a:blip r:embed="rId3"/>
          <a:srcRect l="55482" b="76502"/>
          <a:stretch>
            <a:fillRect/>
          </a:stretch>
        </p:blipFill>
        <p:spPr>
          <a:xfrm>
            <a:off x="9655175" y="355600"/>
            <a:ext cx="2438400" cy="1330325"/>
          </a:xfrm>
          <a:prstGeom prst="rect">
            <a:avLst/>
          </a:prstGeom>
        </p:spPr>
      </p:pic>
      <p:sp>
        <p:nvSpPr>
          <p:cNvPr id="11" name="矩形"/>
          <p:cNvSpPr/>
          <p:nvPr/>
        </p:nvSpPr>
        <p:spPr>
          <a:xfrm>
            <a:off x="109220" y="97155"/>
            <a:ext cx="11984355" cy="6664960"/>
          </a:xfrm>
          <a:prstGeom prst="rect">
            <a:avLst/>
          </a:prstGeom>
          <a:noFill/>
          <a:ln w="38100">
            <a:solidFill>
              <a:srgbClr val="1A274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12" name="图片" descr="1d46919e144509b61fad468a55fc857fae"/>
          <p:cNvPicPr>
            <a:picLocks noChangeAspect="1"/>
          </p:cNvPicPr>
          <p:nvPr/>
        </p:nvPicPr>
        <p:blipFill>
          <a:blip r:embed="rId3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1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15" name="任意多边形"/>
          <p:cNvSpPr/>
          <p:nvPr/>
        </p:nvSpPr>
        <p:spPr>
          <a:xfrm>
            <a:off x="78105" y="6393180"/>
            <a:ext cx="1200848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sp>
        <p:nvSpPr>
          <p:cNvPr id="17" name="任意多边形"/>
          <p:cNvSpPr/>
          <p:nvPr/>
        </p:nvSpPr>
        <p:spPr>
          <a:xfrm rot="10800000">
            <a:off x="109220" y="130175"/>
            <a:ext cx="11984355" cy="386080"/>
          </a:xfrm>
          <a:custGeom>
            <a:avLst/>
            <a:gdLst>
              <a:gd name="connsiteX0" fmla="*/ 0 w 11984477"/>
              <a:gd name="connsiteY0" fmla="*/ 0 h 515566"/>
              <a:gd name="connsiteX1" fmla="*/ 0 w 11984477"/>
              <a:gd name="connsiteY1" fmla="*/ 515566 h 515566"/>
              <a:gd name="connsiteX2" fmla="*/ 11984477 w 11984477"/>
              <a:gd name="connsiteY2" fmla="*/ 515566 h 515566"/>
              <a:gd name="connsiteX3" fmla="*/ 11984477 w 11984477"/>
              <a:gd name="connsiteY3" fmla="*/ 107004 h 515566"/>
              <a:gd name="connsiteX4" fmla="*/ 10953345 w 11984477"/>
              <a:gd name="connsiteY4" fmla="*/ 136187 h 515566"/>
              <a:gd name="connsiteX5" fmla="*/ 9202366 w 11984477"/>
              <a:gd name="connsiteY5" fmla="*/ 126460 h 515566"/>
              <a:gd name="connsiteX6" fmla="*/ 7431932 w 11984477"/>
              <a:gd name="connsiteY6" fmla="*/ 116732 h 515566"/>
              <a:gd name="connsiteX7" fmla="*/ 5321030 w 11984477"/>
              <a:gd name="connsiteY7" fmla="*/ 136187 h 515566"/>
              <a:gd name="connsiteX8" fmla="*/ 3482502 w 11984477"/>
              <a:gd name="connsiteY8" fmla="*/ 77821 h 515566"/>
              <a:gd name="connsiteX9" fmla="*/ 1595336 w 11984477"/>
              <a:gd name="connsiteY9" fmla="*/ 204281 h 515566"/>
              <a:gd name="connsiteX10" fmla="*/ 428017 w 11984477"/>
              <a:gd name="connsiteY10" fmla="*/ 184826 h 515566"/>
              <a:gd name="connsiteX11" fmla="*/ 0 w 11984477"/>
              <a:gd name="connsiteY11" fmla="*/ 0 h 515566"/>
              <a:gd name="connsiteX0-1" fmla="*/ 0 w 11984477"/>
              <a:gd name="connsiteY0-2" fmla="*/ 0 h 515566"/>
              <a:gd name="connsiteX1-3" fmla="*/ 0 w 11984477"/>
              <a:gd name="connsiteY1-4" fmla="*/ 515566 h 515566"/>
              <a:gd name="connsiteX2-5" fmla="*/ 11984477 w 11984477"/>
              <a:gd name="connsiteY2-6" fmla="*/ 515566 h 515566"/>
              <a:gd name="connsiteX3-7" fmla="*/ 11984477 w 11984477"/>
              <a:gd name="connsiteY3-8" fmla="*/ 107004 h 515566"/>
              <a:gd name="connsiteX4-9" fmla="*/ 10953345 w 11984477"/>
              <a:gd name="connsiteY4-10" fmla="*/ 136187 h 515566"/>
              <a:gd name="connsiteX5-11" fmla="*/ 9202366 w 11984477"/>
              <a:gd name="connsiteY5-12" fmla="*/ 126460 h 515566"/>
              <a:gd name="connsiteX6-13" fmla="*/ 7431932 w 11984477"/>
              <a:gd name="connsiteY6-14" fmla="*/ 116732 h 515566"/>
              <a:gd name="connsiteX7-15" fmla="*/ 5321030 w 11984477"/>
              <a:gd name="connsiteY7-16" fmla="*/ 136187 h 515566"/>
              <a:gd name="connsiteX8-17" fmla="*/ 3482502 w 11984477"/>
              <a:gd name="connsiteY8-18" fmla="*/ 77821 h 515566"/>
              <a:gd name="connsiteX9-19" fmla="*/ 1595336 w 11984477"/>
              <a:gd name="connsiteY9-20" fmla="*/ 204281 h 515566"/>
              <a:gd name="connsiteX10-21" fmla="*/ 428017 w 11984477"/>
              <a:gd name="connsiteY10-22" fmla="*/ 184826 h 515566"/>
              <a:gd name="connsiteX11-23" fmla="*/ 0 w 11984477"/>
              <a:gd name="connsiteY11-24" fmla="*/ 0 h 515566"/>
              <a:gd name="connsiteX0-25" fmla="*/ 0 w 11984477"/>
              <a:gd name="connsiteY0-26" fmla="*/ 0 h 515566"/>
              <a:gd name="connsiteX1-27" fmla="*/ 0 w 11984477"/>
              <a:gd name="connsiteY1-28" fmla="*/ 515566 h 515566"/>
              <a:gd name="connsiteX2-29" fmla="*/ 11984477 w 11984477"/>
              <a:gd name="connsiteY2-30" fmla="*/ 515566 h 515566"/>
              <a:gd name="connsiteX3-31" fmla="*/ 11984477 w 11984477"/>
              <a:gd name="connsiteY3-32" fmla="*/ 107004 h 515566"/>
              <a:gd name="connsiteX4-33" fmla="*/ 10953345 w 11984477"/>
              <a:gd name="connsiteY4-34" fmla="*/ 136187 h 515566"/>
              <a:gd name="connsiteX5-35" fmla="*/ 9202366 w 11984477"/>
              <a:gd name="connsiteY5-36" fmla="*/ 126460 h 515566"/>
              <a:gd name="connsiteX6-37" fmla="*/ 7431932 w 11984477"/>
              <a:gd name="connsiteY6-38" fmla="*/ 116732 h 515566"/>
              <a:gd name="connsiteX7-39" fmla="*/ 5321030 w 11984477"/>
              <a:gd name="connsiteY7-40" fmla="*/ 136187 h 515566"/>
              <a:gd name="connsiteX8-41" fmla="*/ 3482502 w 11984477"/>
              <a:gd name="connsiteY8-42" fmla="*/ 77821 h 515566"/>
              <a:gd name="connsiteX9-43" fmla="*/ 1595336 w 11984477"/>
              <a:gd name="connsiteY9-44" fmla="*/ 204281 h 515566"/>
              <a:gd name="connsiteX10-45" fmla="*/ 428017 w 11984477"/>
              <a:gd name="connsiteY10-46" fmla="*/ 184826 h 515566"/>
              <a:gd name="connsiteX11-47" fmla="*/ 0 w 11984477"/>
              <a:gd name="connsiteY11-48" fmla="*/ 0 h 515566"/>
              <a:gd name="connsiteX0-49" fmla="*/ 0 w 11984477"/>
              <a:gd name="connsiteY0-50" fmla="*/ 0 h 515566"/>
              <a:gd name="connsiteX1-51" fmla="*/ 0 w 11984477"/>
              <a:gd name="connsiteY1-52" fmla="*/ 515566 h 515566"/>
              <a:gd name="connsiteX2-53" fmla="*/ 11984477 w 11984477"/>
              <a:gd name="connsiteY2-54" fmla="*/ 515566 h 515566"/>
              <a:gd name="connsiteX3-55" fmla="*/ 11984477 w 11984477"/>
              <a:gd name="connsiteY3-56" fmla="*/ 107004 h 515566"/>
              <a:gd name="connsiteX4-57" fmla="*/ 10953345 w 11984477"/>
              <a:gd name="connsiteY4-58" fmla="*/ 136187 h 515566"/>
              <a:gd name="connsiteX5-59" fmla="*/ 9202366 w 11984477"/>
              <a:gd name="connsiteY5-60" fmla="*/ 126460 h 515566"/>
              <a:gd name="connsiteX6-61" fmla="*/ 7431932 w 11984477"/>
              <a:gd name="connsiteY6-62" fmla="*/ 116732 h 515566"/>
              <a:gd name="connsiteX7-63" fmla="*/ 5321030 w 11984477"/>
              <a:gd name="connsiteY7-64" fmla="*/ 136187 h 515566"/>
              <a:gd name="connsiteX8-65" fmla="*/ 3482502 w 11984477"/>
              <a:gd name="connsiteY8-66" fmla="*/ 77821 h 515566"/>
              <a:gd name="connsiteX9-67" fmla="*/ 1595336 w 11984477"/>
              <a:gd name="connsiteY9-68" fmla="*/ 204281 h 515566"/>
              <a:gd name="connsiteX10-69" fmla="*/ 428017 w 11984477"/>
              <a:gd name="connsiteY10-70" fmla="*/ 184826 h 515566"/>
              <a:gd name="connsiteX11-71" fmla="*/ 0 w 11984477"/>
              <a:gd name="connsiteY11-72" fmla="*/ 0 h 515566"/>
              <a:gd name="connsiteX0-73" fmla="*/ 0 w 11984477"/>
              <a:gd name="connsiteY0-74" fmla="*/ 0 h 515566"/>
              <a:gd name="connsiteX1-75" fmla="*/ 0 w 11984477"/>
              <a:gd name="connsiteY1-76" fmla="*/ 515566 h 515566"/>
              <a:gd name="connsiteX2-77" fmla="*/ 11984477 w 11984477"/>
              <a:gd name="connsiteY2-78" fmla="*/ 515566 h 515566"/>
              <a:gd name="connsiteX3-79" fmla="*/ 11984477 w 11984477"/>
              <a:gd name="connsiteY3-80" fmla="*/ 107004 h 515566"/>
              <a:gd name="connsiteX4-81" fmla="*/ 10953345 w 11984477"/>
              <a:gd name="connsiteY4-82" fmla="*/ 136187 h 515566"/>
              <a:gd name="connsiteX5-83" fmla="*/ 9202366 w 11984477"/>
              <a:gd name="connsiteY5-84" fmla="*/ 126460 h 515566"/>
              <a:gd name="connsiteX6-85" fmla="*/ 7431932 w 11984477"/>
              <a:gd name="connsiteY6-86" fmla="*/ 116732 h 515566"/>
              <a:gd name="connsiteX7-87" fmla="*/ 5321030 w 11984477"/>
              <a:gd name="connsiteY7-88" fmla="*/ 136187 h 515566"/>
              <a:gd name="connsiteX8-89" fmla="*/ 3482502 w 11984477"/>
              <a:gd name="connsiteY8-90" fmla="*/ 77821 h 515566"/>
              <a:gd name="connsiteX9-91" fmla="*/ 1595336 w 11984477"/>
              <a:gd name="connsiteY9-92" fmla="*/ 204281 h 515566"/>
              <a:gd name="connsiteX10-93" fmla="*/ 428017 w 11984477"/>
              <a:gd name="connsiteY10-94" fmla="*/ 184826 h 515566"/>
              <a:gd name="connsiteX11-95" fmla="*/ 0 w 11984477"/>
              <a:gd name="connsiteY11-96" fmla="*/ 0 h 515566"/>
              <a:gd name="connsiteX0-97" fmla="*/ 0 w 11984477"/>
              <a:gd name="connsiteY0-98" fmla="*/ 0 h 515566"/>
              <a:gd name="connsiteX1-99" fmla="*/ 0 w 11984477"/>
              <a:gd name="connsiteY1-100" fmla="*/ 515566 h 515566"/>
              <a:gd name="connsiteX2-101" fmla="*/ 11984477 w 11984477"/>
              <a:gd name="connsiteY2-102" fmla="*/ 515566 h 515566"/>
              <a:gd name="connsiteX3-103" fmla="*/ 11984477 w 11984477"/>
              <a:gd name="connsiteY3-104" fmla="*/ 107004 h 515566"/>
              <a:gd name="connsiteX4-105" fmla="*/ 10953345 w 11984477"/>
              <a:gd name="connsiteY4-106" fmla="*/ 136187 h 515566"/>
              <a:gd name="connsiteX5-107" fmla="*/ 9202366 w 11984477"/>
              <a:gd name="connsiteY5-108" fmla="*/ 126460 h 515566"/>
              <a:gd name="connsiteX6-109" fmla="*/ 7431932 w 11984477"/>
              <a:gd name="connsiteY6-110" fmla="*/ 116732 h 515566"/>
              <a:gd name="connsiteX7-111" fmla="*/ 5321030 w 11984477"/>
              <a:gd name="connsiteY7-112" fmla="*/ 136187 h 515566"/>
              <a:gd name="connsiteX8-113" fmla="*/ 3482502 w 11984477"/>
              <a:gd name="connsiteY8-114" fmla="*/ 77821 h 515566"/>
              <a:gd name="connsiteX9-115" fmla="*/ 1595336 w 11984477"/>
              <a:gd name="connsiteY9-116" fmla="*/ 204281 h 515566"/>
              <a:gd name="connsiteX10-117" fmla="*/ 428017 w 11984477"/>
              <a:gd name="connsiteY10-118" fmla="*/ 184826 h 515566"/>
              <a:gd name="connsiteX11-119" fmla="*/ 0 w 11984477"/>
              <a:gd name="connsiteY11-120" fmla="*/ 0 h 515566"/>
              <a:gd name="connsiteX0-121" fmla="*/ 0 w 11984477"/>
              <a:gd name="connsiteY0-122" fmla="*/ 102916 h 618482"/>
              <a:gd name="connsiteX1-123" fmla="*/ 0 w 11984477"/>
              <a:gd name="connsiteY1-124" fmla="*/ 618482 h 618482"/>
              <a:gd name="connsiteX2-125" fmla="*/ 11984477 w 11984477"/>
              <a:gd name="connsiteY2-126" fmla="*/ 618482 h 618482"/>
              <a:gd name="connsiteX3-127" fmla="*/ 11984477 w 11984477"/>
              <a:gd name="connsiteY3-128" fmla="*/ 209920 h 618482"/>
              <a:gd name="connsiteX4-129" fmla="*/ 10953345 w 11984477"/>
              <a:gd name="connsiteY4-130" fmla="*/ 239103 h 618482"/>
              <a:gd name="connsiteX5-131" fmla="*/ 9202366 w 11984477"/>
              <a:gd name="connsiteY5-132" fmla="*/ 229376 h 618482"/>
              <a:gd name="connsiteX6-133" fmla="*/ 7431932 w 11984477"/>
              <a:gd name="connsiteY6-134" fmla="*/ 219648 h 618482"/>
              <a:gd name="connsiteX7-135" fmla="*/ 5321030 w 11984477"/>
              <a:gd name="connsiteY7-136" fmla="*/ 239103 h 618482"/>
              <a:gd name="connsiteX8-137" fmla="*/ 3482502 w 11984477"/>
              <a:gd name="connsiteY8-138" fmla="*/ 180737 h 618482"/>
              <a:gd name="connsiteX9-139" fmla="*/ 1595336 w 11984477"/>
              <a:gd name="connsiteY9-140" fmla="*/ 307197 h 618482"/>
              <a:gd name="connsiteX10-141" fmla="*/ 428017 w 11984477"/>
              <a:gd name="connsiteY10-142" fmla="*/ 287742 h 618482"/>
              <a:gd name="connsiteX11-143" fmla="*/ 0 w 11984477"/>
              <a:gd name="connsiteY11-144" fmla="*/ 102916 h 618482"/>
              <a:gd name="connsiteX0-145" fmla="*/ 0 w 11984477"/>
              <a:gd name="connsiteY0-146" fmla="*/ 102916 h 618482"/>
              <a:gd name="connsiteX1-147" fmla="*/ 0 w 11984477"/>
              <a:gd name="connsiteY1-148" fmla="*/ 618482 h 618482"/>
              <a:gd name="connsiteX2-149" fmla="*/ 11984477 w 11984477"/>
              <a:gd name="connsiteY2-150" fmla="*/ 618482 h 618482"/>
              <a:gd name="connsiteX3-151" fmla="*/ 11984477 w 11984477"/>
              <a:gd name="connsiteY3-152" fmla="*/ 209920 h 618482"/>
              <a:gd name="connsiteX4-153" fmla="*/ 10953345 w 11984477"/>
              <a:gd name="connsiteY4-154" fmla="*/ 239103 h 618482"/>
              <a:gd name="connsiteX5-155" fmla="*/ 9202366 w 11984477"/>
              <a:gd name="connsiteY5-156" fmla="*/ 229376 h 618482"/>
              <a:gd name="connsiteX6-157" fmla="*/ 7431932 w 11984477"/>
              <a:gd name="connsiteY6-158" fmla="*/ 219648 h 618482"/>
              <a:gd name="connsiteX7-159" fmla="*/ 5321030 w 11984477"/>
              <a:gd name="connsiteY7-160" fmla="*/ 239103 h 618482"/>
              <a:gd name="connsiteX8-161" fmla="*/ 3482502 w 11984477"/>
              <a:gd name="connsiteY8-162" fmla="*/ 180737 h 618482"/>
              <a:gd name="connsiteX9-163" fmla="*/ 1595336 w 11984477"/>
              <a:gd name="connsiteY9-164" fmla="*/ 307197 h 618482"/>
              <a:gd name="connsiteX10-165" fmla="*/ 428017 w 11984477"/>
              <a:gd name="connsiteY10-166" fmla="*/ 287742 h 618482"/>
              <a:gd name="connsiteX11-167" fmla="*/ 0 w 11984477"/>
              <a:gd name="connsiteY11-168" fmla="*/ 102916 h 618482"/>
              <a:gd name="connsiteX0-169" fmla="*/ 0 w 11984477"/>
              <a:gd name="connsiteY0-170" fmla="*/ 102916 h 618482"/>
              <a:gd name="connsiteX1-171" fmla="*/ 0 w 11984477"/>
              <a:gd name="connsiteY1-172" fmla="*/ 618482 h 618482"/>
              <a:gd name="connsiteX2-173" fmla="*/ 11984477 w 11984477"/>
              <a:gd name="connsiteY2-174" fmla="*/ 618482 h 618482"/>
              <a:gd name="connsiteX3-175" fmla="*/ 11984477 w 11984477"/>
              <a:gd name="connsiteY3-176" fmla="*/ 209920 h 618482"/>
              <a:gd name="connsiteX4-177" fmla="*/ 10953345 w 11984477"/>
              <a:gd name="connsiteY4-178" fmla="*/ 239103 h 618482"/>
              <a:gd name="connsiteX5-179" fmla="*/ 9202366 w 11984477"/>
              <a:gd name="connsiteY5-180" fmla="*/ 229376 h 618482"/>
              <a:gd name="connsiteX6-181" fmla="*/ 7431932 w 11984477"/>
              <a:gd name="connsiteY6-182" fmla="*/ 219648 h 618482"/>
              <a:gd name="connsiteX7-183" fmla="*/ 5321030 w 11984477"/>
              <a:gd name="connsiteY7-184" fmla="*/ 239103 h 618482"/>
              <a:gd name="connsiteX8-185" fmla="*/ 3482502 w 11984477"/>
              <a:gd name="connsiteY8-186" fmla="*/ 180737 h 618482"/>
              <a:gd name="connsiteX9-187" fmla="*/ 1595336 w 11984477"/>
              <a:gd name="connsiteY9-188" fmla="*/ 307197 h 618482"/>
              <a:gd name="connsiteX10-189" fmla="*/ 428017 w 11984477"/>
              <a:gd name="connsiteY10-190" fmla="*/ 287742 h 618482"/>
              <a:gd name="connsiteX11-191" fmla="*/ 0 w 11984477"/>
              <a:gd name="connsiteY11-192" fmla="*/ 102916 h 618482"/>
              <a:gd name="connsiteX0-193" fmla="*/ 0 w 11984477"/>
              <a:gd name="connsiteY0-194" fmla="*/ 102916 h 618482"/>
              <a:gd name="connsiteX1-195" fmla="*/ 0 w 11984477"/>
              <a:gd name="connsiteY1-196" fmla="*/ 618482 h 618482"/>
              <a:gd name="connsiteX2-197" fmla="*/ 11984477 w 11984477"/>
              <a:gd name="connsiteY2-198" fmla="*/ 618482 h 618482"/>
              <a:gd name="connsiteX3-199" fmla="*/ 11984477 w 11984477"/>
              <a:gd name="connsiteY3-200" fmla="*/ 209920 h 618482"/>
              <a:gd name="connsiteX4-201" fmla="*/ 10953345 w 11984477"/>
              <a:gd name="connsiteY4-202" fmla="*/ 239103 h 618482"/>
              <a:gd name="connsiteX5-203" fmla="*/ 9202366 w 11984477"/>
              <a:gd name="connsiteY5-204" fmla="*/ 229376 h 618482"/>
              <a:gd name="connsiteX6-205" fmla="*/ 7431932 w 11984477"/>
              <a:gd name="connsiteY6-206" fmla="*/ 219648 h 618482"/>
              <a:gd name="connsiteX7-207" fmla="*/ 5321030 w 11984477"/>
              <a:gd name="connsiteY7-208" fmla="*/ 239103 h 618482"/>
              <a:gd name="connsiteX8-209" fmla="*/ 3482502 w 11984477"/>
              <a:gd name="connsiteY8-210" fmla="*/ 180737 h 618482"/>
              <a:gd name="connsiteX9-211" fmla="*/ 1595336 w 11984477"/>
              <a:gd name="connsiteY9-212" fmla="*/ 307197 h 618482"/>
              <a:gd name="connsiteX10-213" fmla="*/ 428017 w 11984477"/>
              <a:gd name="connsiteY10-214" fmla="*/ 287742 h 618482"/>
              <a:gd name="connsiteX11-215" fmla="*/ 0 w 11984477"/>
              <a:gd name="connsiteY11-216" fmla="*/ 102916 h 618482"/>
              <a:gd name="connsiteX0-217" fmla="*/ 0 w 11984477"/>
              <a:gd name="connsiteY0-218" fmla="*/ 140072 h 655638"/>
              <a:gd name="connsiteX1-219" fmla="*/ 0 w 11984477"/>
              <a:gd name="connsiteY1-220" fmla="*/ 655638 h 655638"/>
              <a:gd name="connsiteX2-221" fmla="*/ 11984477 w 11984477"/>
              <a:gd name="connsiteY2-222" fmla="*/ 655638 h 655638"/>
              <a:gd name="connsiteX3-223" fmla="*/ 11984477 w 11984477"/>
              <a:gd name="connsiteY3-224" fmla="*/ 247076 h 655638"/>
              <a:gd name="connsiteX4-225" fmla="*/ 10953345 w 11984477"/>
              <a:gd name="connsiteY4-226" fmla="*/ 276259 h 655638"/>
              <a:gd name="connsiteX5-227" fmla="*/ 9202366 w 11984477"/>
              <a:gd name="connsiteY5-228" fmla="*/ 266532 h 655638"/>
              <a:gd name="connsiteX6-229" fmla="*/ 7431932 w 11984477"/>
              <a:gd name="connsiteY6-230" fmla="*/ 256804 h 655638"/>
              <a:gd name="connsiteX7-231" fmla="*/ 5321030 w 11984477"/>
              <a:gd name="connsiteY7-232" fmla="*/ 276259 h 655638"/>
              <a:gd name="connsiteX8-233" fmla="*/ 3482502 w 11984477"/>
              <a:gd name="connsiteY8-234" fmla="*/ 217893 h 655638"/>
              <a:gd name="connsiteX9-235" fmla="*/ 1595336 w 11984477"/>
              <a:gd name="connsiteY9-236" fmla="*/ 344353 h 655638"/>
              <a:gd name="connsiteX10-237" fmla="*/ 428017 w 11984477"/>
              <a:gd name="connsiteY10-238" fmla="*/ 324898 h 655638"/>
              <a:gd name="connsiteX11-239" fmla="*/ 0 w 11984477"/>
              <a:gd name="connsiteY11-240" fmla="*/ 140072 h 655638"/>
              <a:gd name="connsiteX0-241" fmla="*/ 0 w 11984477"/>
              <a:gd name="connsiteY0-242" fmla="*/ 140072 h 655638"/>
              <a:gd name="connsiteX1-243" fmla="*/ 0 w 11984477"/>
              <a:gd name="connsiteY1-244" fmla="*/ 655638 h 655638"/>
              <a:gd name="connsiteX2-245" fmla="*/ 11984477 w 11984477"/>
              <a:gd name="connsiteY2-246" fmla="*/ 655638 h 655638"/>
              <a:gd name="connsiteX3-247" fmla="*/ 11984477 w 11984477"/>
              <a:gd name="connsiteY3-248" fmla="*/ 247076 h 655638"/>
              <a:gd name="connsiteX4-249" fmla="*/ 10953345 w 11984477"/>
              <a:gd name="connsiteY4-250" fmla="*/ 276259 h 655638"/>
              <a:gd name="connsiteX5-251" fmla="*/ 9202366 w 11984477"/>
              <a:gd name="connsiteY5-252" fmla="*/ 266532 h 655638"/>
              <a:gd name="connsiteX6-253" fmla="*/ 7431932 w 11984477"/>
              <a:gd name="connsiteY6-254" fmla="*/ 256804 h 655638"/>
              <a:gd name="connsiteX7-255" fmla="*/ 5321030 w 11984477"/>
              <a:gd name="connsiteY7-256" fmla="*/ 276259 h 655638"/>
              <a:gd name="connsiteX8-257" fmla="*/ 3482502 w 11984477"/>
              <a:gd name="connsiteY8-258" fmla="*/ 217893 h 655638"/>
              <a:gd name="connsiteX9-259" fmla="*/ 1595336 w 11984477"/>
              <a:gd name="connsiteY9-260" fmla="*/ 344353 h 655638"/>
              <a:gd name="connsiteX10-261" fmla="*/ 428017 w 11984477"/>
              <a:gd name="connsiteY10-262" fmla="*/ 324898 h 655638"/>
              <a:gd name="connsiteX11-263" fmla="*/ 0 w 11984477"/>
              <a:gd name="connsiteY11-264" fmla="*/ 140072 h 655638"/>
              <a:gd name="connsiteX0-265" fmla="*/ 0 w 11984477"/>
              <a:gd name="connsiteY0-266" fmla="*/ 140072 h 655638"/>
              <a:gd name="connsiteX1-267" fmla="*/ 0 w 11984477"/>
              <a:gd name="connsiteY1-268" fmla="*/ 655638 h 655638"/>
              <a:gd name="connsiteX2-269" fmla="*/ 11984477 w 11984477"/>
              <a:gd name="connsiteY2-270" fmla="*/ 655638 h 655638"/>
              <a:gd name="connsiteX3-271" fmla="*/ 11984477 w 11984477"/>
              <a:gd name="connsiteY3-272" fmla="*/ 247076 h 655638"/>
              <a:gd name="connsiteX4-273" fmla="*/ 10953345 w 11984477"/>
              <a:gd name="connsiteY4-274" fmla="*/ 276259 h 655638"/>
              <a:gd name="connsiteX5-275" fmla="*/ 9202366 w 11984477"/>
              <a:gd name="connsiteY5-276" fmla="*/ 266532 h 655638"/>
              <a:gd name="connsiteX6-277" fmla="*/ 7431932 w 11984477"/>
              <a:gd name="connsiteY6-278" fmla="*/ 256804 h 655638"/>
              <a:gd name="connsiteX7-279" fmla="*/ 5321030 w 11984477"/>
              <a:gd name="connsiteY7-280" fmla="*/ 276259 h 655638"/>
              <a:gd name="connsiteX8-281" fmla="*/ 3482502 w 11984477"/>
              <a:gd name="connsiteY8-282" fmla="*/ 217893 h 655638"/>
              <a:gd name="connsiteX9-283" fmla="*/ 1595336 w 11984477"/>
              <a:gd name="connsiteY9-284" fmla="*/ 344353 h 655638"/>
              <a:gd name="connsiteX10-285" fmla="*/ 428017 w 11984477"/>
              <a:gd name="connsiteY10-286" fmla="*/ 324898 h 655638"/>
              <a:gd name="connsiteX11-287" fmla="*/ 0 w 11984477"/>
              <a:gd name="connsiteY11-288" fmla="*/ 140072 h 655638"/>
              <a:gd name="connsiteX0-289" fmla="*/ 0 w 11984477"/>
              <a:gd name="connsiteY0-290" fmla="*/ 140072 h 655638"/>
              <a:gd name="connsiteX1-291" fmla="*/ 0 w 11984477"/>
              <a:gd name="connsiteY1-292" fmla="*/ 655638 h 655638"/>
              <a:gd name="connsiteX2-293" fmla="*/ 11984477 w 11984477"/>
              <a:gd name="connsiteY2-294" fmla="*/ 655638 h 655638"/>
              <a:gd name="connsiteX3-295" fmla="*/ 11984477 w 11984477"/>
              <a:gd name="connsiteY3-296" fmla="*/ 247076 h 655638"/>
              <a:gd name="connsiteX4-297" fmla="*/ 10953345 w 11984477"/>
              <a:gd name="connsiteY4-298" fmla="*/ 276259 h 655638"/>
              <a:gd name="connsiteX5-299" fmla="*/ 9202366 w 11984477"/>
              <a:gd name="connsiteY5-300" fmla="*/ 266532 h 655638"/>
              <a:gd name="connsiteX6-301" fmla="*/ 7431932 w 11984477"/>
              <a:gd name="connsiteY6-302" fmla="*/ 256804 h 655638"/>
              <a:gd name="connsiteX7-303" fmla="*/ 5321030 w 11984477"/>
              <a:gd name="connsiteY7-304" fmla="*/ 276259 h 655638"/>
              <a:gd name="connsiteX8-305" fmla="*/ 3482502 w 11984477"/>
              <a:gd name="connsiteY8-306" fmla="*/ 217893 h 655638"/>
              <a:gd name="connsiteX9-307" fmla="*/ 1595336 w 11984477"/>
              <a:gd name="connsiteY9-308" fmla="*/ 344353 h 655638"/>
              <a:gd name="connsiteX10-309" fmla="*/ 428017 w 11984477"/>
              <a:gd name="connsiteY10-310" fmla="*/ 324898 h 655638"/>
              <a:gd name="connsiteX11-311" fmla="*/ 0 w 11984477"/>
              <a:gd name="connsiteY11-312" fmla="*/ 140072 h 655638"/>
              <a:gd name="connsiteX0-313" fmla="*/ 0 w 11984477"/>
              <a:gd name="connsiteY0-314" fmla="*/ 140072 h 655638"/>
              <a:gd name="connsiteX1-315" fmla="*/ 0 w 11984477"/>
              <a:gd name="connsiteY1-316" fmla="*/ 655638 h 655638"/>
              <a:gd name="connsiteX2-317" fmla="*/ 11984477 w 11984477"/>
              <a:gd name="connsiteY2-318" fmla="*/ 655638 h 655638"/>
              <a:gd name="connsiteX3-319" fmla="*/ 11984477 w 11984477"/>
              <a:gd name="connsiteY3-320" fmla="*/ 247076 h 655638"/>
              <a:gd name="connsiteX4-321" fmla="*/ 10953345 w 11984477"/>
              <a:gd name="connsiteY4-322" fmla="*/ 276259 h 655638"/>
              <a:gd name="connsiteX5-323" fmla="*/ 9202366 w 11984477"/>
              <a:gd name="connsiteY5-324" fmla="*/ 266532 h 655638"/>
              <a:gd name="connsiteX6-325" fmla="*/ 7431932 w 11984477"/>
              <a:gd name="connsiteY6-326" fmla="*/ 256804 h 655638"/>
              <a:gd name="connsiteX7-327" fmla="*/ 5321030 w 11984477"/>
              <a:gd name="connsiteY7-328" fmla="*/ 276259 h 655638"/>
              <a:gd name="connsiteX8-329" fmla="*/ 3482502 w 11984477"/>
              <a:gd name="connsiteY8-330" fmla="*/ 217893 h 655638"/>
              <a:gd name="connsiteX9-331" fmla="*/ 1595336 w 11984477"/>
              <a:gd name="connsiteY9-332" fmla="*/ 344353 h 655638"/>
              <a:gd name="connsiteX10-333" fmla="*/ 428017 w 11984477"/>
              <a:gd name="connsiteY10-334" fmla="*/ 324898 h 655638"/>
              <a:gd name="connsiteX11-335" fmla="*/ 0 w 11984477"/>
              <a:gd name="connsiteY11-336" fmla="*/ 140072 h 655638"/>
              <a:gd name="connsiteX0-337" fmla="*/ 0 w 11984477"/>
              <a:gd name="connsiteY0-338" fmla="*/ 140072 h 655638"/>
              <a:gd name="connsiteX1-339" fmla="*/ 0 w 11984477"/>
              <a:gd name="connsiteY1-340" fmla="*/ 655638 h 655638"/>
              <a:gd name="connsiteX2-341" fmla="*/ 11984477 w 11984477"/>
              <a:gd name="connsiteY2-342" fmla="*/ 655638 h 655638"/>
              <a:gd name="connsiteX3-343" fmla="*/ 11984477 w 11984477"/>
              <a:gd name="connsiteY3-344" fmla="*/ 247076 h 655638"/>
              <a:gd name="connsiteX4-345" fmla="*/ 10953345 w 11984477"/>
              <a:gd name="connsiteY4-346" fmla="*/ 276259 h 655638"/>
              <a:gd name="connsiteX5-347" fmla="*/ 9202366 w 11984477"/>
              <a:gd name="connsiteY5-348" fmla="*/ 266532 h 655638"/>
              <a:gd name="connsiteX6-349" fmla="*/ 7431932 w 11984477"/>
              <a:gd name="connsiteY6-350" fmla="*/ 256804 h 655638"/>
              <a:gd name="connsiteX7-351" fmla="*/ 5321030 w 11984477"/>
              <a:gd name="connsiteY7-352" fmla="*/ 276259 h 655638"/>
              <a:gd name="connsiteX8-353" fmla="*/ 3482502 w 11984477"/>
              <a:gd name="connsiteY8-354" fmla="*/ 217893 h 655638"/>
              <a:gd name="connsiteX9-355" fmla="*/ 1595336 w 11984477"/>
              <a:gd name="connsiteY9-356" fmla="*/ 344353 h 655638"/>
              <a:gd name="connsiteX10-357" fmla="*/ 428017 w 11984477"/>
              <a:gd name="connsiteY10-358" fmla="*/ 324898 h 655638"/>
              <a:gd name="connsiteX11-359" fmla="*/ 0 w 11984477"/>
              <a:gd name="connsiteY11-360" fmla="*/ 140072 h 655638"/>
              <a:gd name="connsiteX0-361" fmla="*/ 0 w 11984477"/>
              <a:gd name="connsiteY0-362" fmla="*/ 140072 h 655638"/>
              <a:gd name="connsiteX1-363" fmla="*/ 0 w 11984477"/>
              <a:gd name="connsiteY1-364" fmla="*/ 655638 h 655638"/>
              <a:gd name="connsiteX2-365" fmla="*/ 11984477 w 11984477"/>
              <a:gd name="connsiteY2-366" fmla="*/ 655638 h 655638"/>
              <a:gd name="connsiteX3-367" fmla="*/ 11984477 w 11984477"/>
              <a:gd name="connsiteY3-368" fmla="*/ 247076 h 655638"/>
              <a:gd name="connsiteX4-369" fmla="*/ 10953345 w 11984477"/>
              <a:gd name="connsiteY4-370" fmla="*/ 276259 h 655638"/>
              <a:gd name="connsiteX5-371" fmla="*/ 9202366 w 11984477"/>
              <a:gd name="connsiteY5-372" fmla="*/ 266532 h 655638"/>
              <a:gd name="connsiteX6-373" fmla="*/ 7431932 w 11984477"/>
              <a:gd name="connsiteY6-374" fmla="*/ 256804 h 655638"/>
              <a:gd name="connsiteX7-375" fmla="*/ 5321030 w 11984477"/>
              <a:gd name="connsiteY7-376" fmla="*/ 276259 h 655638"/>
              <a:gd name="connsiteX8-377" fmla="*/ 3482502 w 11984477"/>
              <a:gd name="connsiteY8-378" fmla="*/ 217893 h 655638"/>
              <a:gd name="connsiteX9-379" fmla="*/ 1595336 w 11984477"/>
              <a:gd name="connsiteY9-380" fmla="*/ 344353 h 655638"/>
              <a:gd name="connsiteX10-381" fmla="*/ 428017 w 11984477"/>
              <a:gd name="connsiteY10-382" fmla="*/ 324898 h 655638"/>
              <a:gd name="connsiteX11-383" fmla="*/ 0 w 11984477"/>
              <a:gd name="connsiteY11-384" fmla="*/ 140072 h 655638"/>
              <a:gd name="connsiteX0-385" fmla="*/ 0 w 11984477"/>
              <a:gd name="connsiteY0-386" fmla="*/ 147628 h 663194"/>
              <a:gd name="connsiteX1-387" fmla="*/ 0 w 11984477"/>
              <a:gd name="connsiteY1-388" fmla="*/ 663194 h 663194"/>
              <a:gd name="connsiteX2-389" fmla="*/ 11984477 w 11984477"/>
              <a:gd name="connsiteY2-390" fmla="*/ 663194 h 663194"/>
              <a:gd name="connsiteX3-391" fmla="*/ 11984477 w 11984477"/>
              <a:gd name="connsiteY3-392" fmla="*/ 254632 h 663194"/>
              <a:gd name="connsiteX4-393" fmla="*/ 10943820 w 11984477"/>
              <a:gd name="connsiteY4-394" fmla="*/ 255240 h 663194"/>
              <a:gd name="connsiteX5-395" fmla="*/ 9202366 w 11984477"/>
              <a:gd name="connsiteY5-396" fmla="*/ 274088 h 663194"/>
              <a:gd name="connsiteX6-397" fmla="*/ 7431932 w 11984477"/>
              <a:gd name="connsiteY6-398" fmla="*/ 264360 h 663194"/>
              <a:gd name="connsiteX7-399" fmla="*/ 5321030 w 11984477"/>
              <a:gd name="connsiteY7-400" fmla="*/ 283815 h 663194"/>
              <a:gd name="connsiteX8-401" fmla="*/ 3482502 w 11984477"/>
              <a:gd name="connsiteY8-402" fmla="*/ 225449 h 663194"/>
              <a:gd name="connsiteX9-403" fmla="*/ 1595336 w 11984477"/>
              <a:gd name="connsiteY9-404" fmla="*/ 351909 h 663194"/>
              <a:gd name="connsiteX10-405" fmla="*/ 428017 w 11984477"/>
              <a:gd name="connsiteY10-406" fmla="*/ 332454 h 663194"/>
              <a:gd name="connsiteX11-407" fmla="*/ 0 w 11984477"/>
              <a:gd name="connsiteY11-408" fmla="*/ 147628 h 663194"/>
              <a:gd name="connsiteX0-409" fmla="*/ 0 w 11984477"/>
              <a:gd name="connsiteY0-410" fmla="*/ 147628 h 663194"/>
              <a:gd name="connsiteX1-411" fmla="*/ 0 w 11984477"/>
              <a:gd name="connsiteY1-412" fmla="*/ 663194 h 663194"/>
              <a:gd name="connsiteX2-413" fmla="*/ 11984477 w 11984477"/>
              <a:gd name="connsiteY2-414" fmla="*/ 663194 h 663194"/>
              <a:gd name="connsiteX3-415" fmla="*/ 11984477 w 11984477"/>
              <a:gd name="connsiteY3-416" fmla="*/ 254632 h 663194"/>
              <a:gd name="connsiteX4-417" fmla="*/ 10943820 w 11984477"/>
              <a:gd name="connsiteY4-418" fmla="*/ 255240 h 663194"/>
              <a:gd name="connsiteX5-419" fmla="*/ 9202366 w 11984477"/>
              <a:gd name="connsiteY5-420" fmla="*/ 274088 h 663194"/>
              <a:gd name="connsiteX6-421" fmla="*/ 7431932 w 11984477"/>
              <a:gd name="connsiteY6-422" fmla="*/ 264360 h 663194"/>
              <a:gd name="connsiteX7-423" fmla="*/ 5321030 w 11984477"/>
              <a:gd name="connsiteY7-424" fmla="*/ 283815 h 663194"/>
              <a:gd name="connsiteX8-425" fmla="*/ 3482502 w 11984477"/>
              <a:gd name="connsiteY8-426" fmla="*/ 225449 h 663194"/>
              <a:gd name="connsiteX9-427" fmla="*/ 1595336 w 11984477"/>
              <a:gd name="connsiteY9-428" fmla="*/ 351909 h 663194"/>
              <a:gd name="connsiteX10-429" fmla="*/ 428017 w 11984477"/>
              <a:gd name="connsiteY10-430" fmla="*/ 332454 h 663194"/>
              <a:gd name="connsiteX11-431" fmla="*/ 0 w 11984477"/>
              <a:gd name="connsiteY11-432" fmla="*/ 147628 h 663194"/>
              <a:gd name="connsiteX0-433" fmla="*/ 0 w 11984477"/>
              <a:gd name="connsiteY0-434" fmla="*/ 140073 h 655639"/>
              <a:gd name="connsiteX1-435" fmla="*/ 0 w 11984477"/>
              <a:gd name="connsiteY1-436" fmla="*/ 655639 h 655639"/>
              <a:gd name="connsiteX2-437" fmla="*/ 11984477 w 11984477"/>
              <a:gd name="connsiteY2-438" fmla="*/ 655639 h 655639"/>
              <a:gd name="connsiteX3-439" fmla="*/ 11984477 w 11984477"/>
              <a:gd name="connsiteY3-440" fmla="*/ 247077 h 655639"/>
              <a:gd name="connsiteX4-441" fmla="*/ 10943820 w 11984477"/>
              <a:gd name="connsiteY4-442" fmla="*/ 247685 h 655639"/>
              <a:gd name="connsiteX5-443" fmla="*/ 9202366 w 11984477"/>
              <a:gd name="connsiteY5-444" fmla="*/ 266533 h 655639"/>
              <a:gd name="connsiteX6-445" fmla="*/ 7431932 w 11984477"/>
              <a:gd name="connsiteY6-446" fmla="*/ 256805 h 655639"/>
              <a:gd name="connsiteX7-447" fmla="*/ 5321030 w 11984477"/>
              <a:gd name="connsiteY7-448" fmla="*/ 276260 h 655639"/>
              <a:gd name="connsiteX8-449" fmla="*/ 3482502 w 11984477"/>
              <a:gd name="connsiteY8-450" fmla="*/ 217894 h 655639"/>
              <a:gd name="connsiteX9-451" fmla="*/ 1595336 w 11984477"/>
              <a:gd name="connsiteY9-452" fmla="*/ 344354 h 655639"/>
              <a:gd name="connsiteX10-453" fmla="*/ 428017 w 11984477"/>
              <a:gd name="connsiteY10-454" fmla="*/ 324899 h 655639"/>
              <a:gd name="connsiteX11-455" fmla="*/ 0 w 11984477"/>
              <a:gd name="connsiteY11-456" fmla="*/ 140073 h 655639"/>
              <a:gd name="connsiteX0-457" fmla="*/ 0 w 11984477"/>
              <a:gd name="connsiteY0-458" fmla="*/ 140073 h 655639"/>
              <a:gd name="connsiteX1-459" fmla="*/ 0 w 11984477"/>
              <a:gd name="connsiteY1-460" fmla="*/ 655639 h 655639"/>
              <a:gd name="connsiteX2-461" fmla="*/ 11984477 w 11984477"/>
              <a:gd name="connsiteY2-462" fmla="*/ 655639 h 655639"/>
              <a:gd name="connsiteX3-463" fmla="*/ 11984477 w 11984477"/>
              <a:gd name="connsiteY3-464" fmla="*/ 247077 h 655639"/>
              <a:gd name="connsiteX4-465" fmla="*/ 10943820 w 11984477"/>
              <a:gd name="connsiteY4-466" fmla="*/ 247685 h 655639"/>
              <a:gd name="connsiteX5-467" fmla="*/ 9202366 w 11984477"/>
              <a:gd name="connsiteY5-468" fmla="*/ 266533 h 655639"/>
              <a:gd name="connsiteX6-469" fmla="*/ 7431932 w 11984477"/>
              <a:gd name="connsiteY6-470" fmla="*/ 256805 h 655639"/>
              <a:gd name="connsiteX7-471" fmla="*/ 5321030 w 11984477"/>
              <a:gd name="connsiteY7-472" fmla="*/ 276260 h 655639"/>
              <a:gd name="connsiteX8-473" fmla="*/ 3482502 w 11984477"/>
              <a:gd name="connsiteY8-474" fmla="*/ 217894 h 655639"/>
              <a:gd name="connsiteX9-475" fmla="*/ 1595336 w 11984477"/>
              <a:gd name="connsiteY9-476" fmla="*/ 344354 h 655639"/>
              <a:gd name="connsiteX10-477" fmla="*/ 428017 w 11984477"/>
              <a:gd name="connsiteY10-478" fmla="*/ 324899 h 655639"/>
              <a:gd name="connsiteX11-479" fmla="*/ 0 w 11984477"/>
              <a:gd name="connsiteY11-480" fmla="*/ 140073 h 655639"/>
              <a:gd name="connsiteX0-481" fmla="*/ 0 w 11984477"/>
              <a:gd name="connsiteY0-482" fmla="*/ 151777 h 667343"/>
              <a:gd name="connsiteX1-483" fmla="*/ 0 w 11984477"/>
              <a:gd name="connsiteY1-484" fmla="*/ 667343 h 667343"/>
              <a:gd name="connsiteX2-485" fmla="*/ 11984477 w 11984477"/>
              <a:gd name="connsiteY2-486" fmla="*/ 667343 h 667343"/>
              <a:gd name="connsiteX3-487" fmla="*/ 11984477 w 11984477"/>
              <a:gd name="connsiteY3-488" fmla="*/ 258781 h 667343"/>
              <a:gd name="connsiteX4-489" fmla="*/ 10943820 w 11984477"/>
              <a:gd name="connsiteY4-490" fmla="*/ 259389 h 667343"/>
              <a:gd name="connsiteX5-491" fmla="*/ 9202366 w 11984477"/>
              <a:gd name="connsiteY5-492" fmla="*/ 278237 h 667343"/>
              <a:gd name="connsiteX6-493" fmla="*/ 7431932 w 11984477"/>
              <a:gd name="connsiteY6-494" fmla="*/ 268509 h 667343"/>
              <a:gd name="connsiteX7-495" fmla="*/ 5314680 w 11984477"/>
              <a:gd name="connsiteY7-496" fmla="*/ 268914 h 667343"/>
              <a:gd name="connsiteX8-497" fmla="*/ 3482502 w 11984477"/>
              <a:gd name="connsiteY8-498" fmla="*/ 229598 h 667343"/>
              <a:gd name="connsiteX9-499" fmla="*/ 1595336 w 11984477"/>
              <a:gd name="connsiteY9-500" fmla="*/ 356058 h 667343"/>
              <a:gd name="connsiteX10-501" fmla="*/ 428017 w 11984477"/>
              <a:gd name="connsiteY10-502" fmla="*/ 336603 h 667343"/>
              <a:gd name="connsiteX11-503" fmla="*/ 0 w 11984477"/>
              <a:gd name="connsiteY11-504" fmla="*/ 151777 h 667343"/>
              <a:gd name="connsiteX0-505" fmla="*/ 0 w 11984477"/>
              <a:gd name="connsiteY0-506" fmla="*/ 151777 h 667343"/>
              <a:gd name="connsiteX1-507" fmla="*/ 0 w 11984477"/>
              <a:gd name="connsiteY1-508" fmla="*/ 667343 h 667343"/>
              <a:gd name="connsiteX2-509" fmla="*/ 11984477 w 11984477"/>
              <a:gd name="connsiteY2-510" fmla="*/ 667343 h 667343"/>
              <a:gd name="connsiteX3-511" fmla="*/ 11984477 w 11984477"/>
              <a:gd name="connsiteY3-512" fmla="*/ 258781 h 667343"/>
              <a:gd name="connsiteX4-513" fmla="*/ 10943820 w 11984477"/>
              <a:gd name="connsiteY4-514" fmla="*/ 259389 h 667343"/>
              <a:gd name="connsiteX5-515" fmla="*/ 9202366 w 11984477"/>
              <a:gd name="connsiteY5-516" fmla="*/ 278237 h 667343"/>
              <a:gd name="connsiteX6-517" fmla="*/ 7431932 w 11984477"/>
              <a:gd name="connsiteY6-518" fmla="*/ 268509 h 667343"/>
              <a:gd name="connsiteX7-519" fmla="*/ 5314680 w 11984477"/>
              <a:gd name="connsiteY7-520" fmla="*/ 268914 h 667343"/>
              <a:gd name="connsiteX8-521" fmla="*/ 3482502 w 11984477"/>
              <a:gd name="connsiteY8-522" fmla="*/ 229598 h 667343"/>
              <a:gd name="connsiteX9-523" fmla="*/ 1595336 w 11984477"/>
              <a:gd name="connsiteY9-524" fmla="*/ 356058 h 667343"/>
              <a:gd name="connsiteX10-525" fmla="*/ 428017 w 11984477"/>
              <a:gd name="connsiteY10-526" fmla="*/ 336603 h 667343"/>
              <a:gd name="connsiteX11-527" fmla="*/ 0 w 11984477"/>
              <a:gd name="connsiteY11-528" fmla="*/ 151777 h 667343"/>
              <a:gd name="connsiteX0-529" fmla="*/ 0 w 11984477"/>
              <a:gd name="connsiteY0-530" fmla="*/ 155749 h 671315"/>
              <a:gd name="connsiteX1-531" fmla="*/ 0 w 11984477"/>
              <a:gd name="connsiteY1-532" fmla="*/ 671315 h 671315"/>
              <a:gd name="connsiteX2-533" fmla="*/ 11984477 w 11984477"/>
              <a:gd name="connsiteY2-534" fmla="*/ 671315 h 671315"/>
              <a:gd name="connsiteX3-535" fmla="*/ 11984477 w 11984477"/>
              <a:gd name="connsiteY3-536" fmla="*/ 262753 h 671315"/>
              <a:gd name="connsiteX4-537" fmla="*/ 10943820 w 11984477"/>
              <a:gd name="connsiteY4-538" fmla="*/ 263361 h 671315"/>
              <a:gd name="connsiteX5-539" fmla="*/ 9202366 w 11984477"/>
              <a:gd name="connsiteY5-540" fmla="*/ 282209 h 671315"/>
              <a:gd name="connsiteX6-541" fmla="*/ 7431932 w 11984477"/>
              <a:gd name="connsiteY6-542" fmla="*/ 272481 h 671315"/>
              <a:gd name="connsiteX7-543" fmla="*/ 5308330 w 11984477"/>
              <a:gd name="connsiteY7-544" fmla="*/ 266536 h 671315"/>
              <a:gd name="connsiteX8-545" fmla="*/ 3482502 w 11984477"/>
              <a:gd name="connsiteY8-546" fmla="*/ 233570 h 671315"/>
              <a:gd name="connsiteX9-547" fmla="*/ 1595336 w 11984477"/>
              <a:gd name="connsiteY9-548" fmla="*/ 360030 h 671315"/>
              <a:gd name="connsiteX10-549" fmla="*/ 428017 w 11984477"/>
              <a:gd name="connsiteY10-550" fmla="*/ 340575 h 671315"/>
              <a:gd name="connsiteX11-551" fmla="*/ 0 w 11984477"/>
              <a:gd name="connsiteY11-552" fmla="*/ 155749 h 671315"/>
              <a:gd name="connsiteX0-553" fmla="*/ 0 w 11984477"/>
              <a:gd name="connsiteY0-554" fmla="*/ 155749 h 671315"/>
              <a:gd name="connsiteX1-555" fmla="*/ 0 w 11984477"/>
              <a:gd name="connsiteY1-556" fmla="*/ 671315 h 671315"/>
              <a:gd name="connsiteX2-557" fmla="*/ 11984477 w 11984477"/>
              <a:gd name="connsiteY2-558" fmla="*/ 671315 h 671315"/>
              <a:gd name="connsiteX3-559" fmla="*/ 11984477 w 11984477"/>
              <a:gd name="connsiteY3-560" fmla="*/ 262753 h 671315"/>
              <a:gd name="connsiteX4-561" fmla="*/ 10943820 w 11984477"/>
              <a:gd name="connsiteY4-562" fmla="*/ 263361 h 671315"/>
              <a:gd name="connsiteX5-563" fmla="*/ 9183316 w 11984477"/>
              <a:gd name="connsiteY5-564" fmla="*/ 256809 h 671315"/>
              <a:gd name="connsiteX6-565" fmla="*/ 7431932 w 11984477"/>
              <a:gd name="connsiteY6-566" fmla="*/ 272481 h 671315"/>
              <a:gd name="connsiteX7-567" fmla="*/ 5308330 w 11984477"/>
              <a:gd name="connsiteY7-568" fmla="*/ 266536 h 671315"/>
              <a:gd name="connsiteX8-569" fmla="*/ 3482502 w 11984477"/>
              <a:gd name="connsiteY8-570" fmla="*/ 233570 h 671315"/>
              <a:gd name="connsiteX9-571" fmla="*/ 1595336 w 11984477"/>
              <a:gd name="connsiteY9-572" fmla="*/ 360030 h 671315"/>
              <a:gd name="connsiteX10-573" fmla="*/ 428017 w 11984477"/>
              <a:gd name="connsiteY10-574" fmla="*/ 340575 h 671315"/>
              <a:gd name="connsiteX11-575" fmla="*/ 0 w 11984477"/>
              <a:gd name="connsiteY11-576" fmla="*/ 155749 h 671315"/>
              <a:gd name="connsiteX0-577" fmla="*/ 0 w 11984477"/>
              <a:gd name="connsiteY0-578" fmla="*/ 155749 h 671315"/>
              <a:gd name="connsiteX1-579" fmla="*/ 0 w 11984477"/>
              <a:gd name="connsiteY1-580" fmla="*/ 671315 h 671315"/>
              <a:gd name="connsiteX2-581" fmla="*/ 11984477 w 11984477"/>
              <a:gd name="connsiteY2-582" fmla="*/ 671315 h 671315"/>
              <a:gd name="connsiteX3-583" fmla="*/ 11984477 w 11984477"/>
              <a:gd name="connsiteY3-584" fmla="*/ 262753 h 671315"/>
              <a:gd name="connsiteX4-585" fmla="*/ 10943820 w 11984477"/>
              <a:gd name="connsiteY4-586" fmla="*/ 263361 h 671315"/>
              <a:gd name="connsiteX5-587" fmla="*/ 9183316 w 11984477"/>
              <a:gd name="connsiteY5-588" fmla="*/ 256809 h 671315"/>
              <a:gd name="connsiteX6-589" fmla="*/ 7431932 w 11984477"/>
              <a:gd name="connsiteY6-590" fmla="*/ 272481 h 671315"/>
              <a:gd name="connsiteX7-591" fmla="*/ 5308330 w 11984477"/>
              <a:gd name="connsiteY7-592" fmla="*/ 266536 h 671315"/>
              <a:gd name="connsiteX8-593" fmla="*/ 3482502 w 11984477"/>
              <a:gd name="connsiteY8-594" fmla="*/ 233570 h 671315"/>
              <a:gd name="connsiteX9-595" fmla="*/ 1595336 w 11984477"/>
              <a:gd name="connsiteY9-596" fmla="*/ 360030 h 671315"/>
              <a:gd name="connsiteX10-597" fmla="*/ 428017 w 11984477"/>
              <a:gd name="connsiteY10-598" fmla="*/ 340575 h 671315"/>
              <a:gd name="connsiteX11-599" fmla="*/ 0 w 11984477"/>
              <a:gd name="connsiteY11-600" fmla="*/ 155749 h 671315"/>
              <a:gd name="connsiteX0-601" fmla="*/ 0 w 11984477"/>
              <a:gd name="connsiteY0-602" fmla="*/ 155749 h 671315"/>
              <a:gd name="connsiteX1-603" fmla="*/ 0 w 11984477"/>
              <a:gd name="connsiteY1-604" fmla="*/ 671315 h 671315"/>
              <a:gd name="connsiteX2-605" fmla="*/ 11984477 w 11984477"/>
              <a:gd name="connsiteY2-606" fmla="*/ 671315 h 671315"/>
              <a:gd name="connsiteX3-607" fmla="*/ 11984477 w 11984477"/>
              <a:gd name="connsiteY3-608" fmla="*/ 262753 h 671315"/>
              <a:gd name="connsiteX4-609" fmla="*/ 10943820 w 11984477"/>
              <a:gd name="connsiteY4-610" fmla="*/ 263361 h 671315"/>
              <a:gd name="connsiteX5-611" fmla="*/ 9183316 w 11984477"/>
              <a:gd name="connsiteY5-612" fmla="*/ 256809 h 671315"/>
              <a:gd name="connsiteX6-613" fmla="*/ 7431932 w 11984477"/>
              <a:gd name="connsiteY6-614" fmla="*/ 272481 h 671315"/>
              <a:gd name="connsiteX7-615" fmla="*/ 5308330 w 11984477"/>
              <a:gd name="connsiteY7-616" fmla="*/ 266536 h 671315"/>
              <a:gd name="connsiteX8-617" fmla="*/ 3482502 w 11984477"/>
              <a:gd name="connsiteY8-618" fmla="*/ 233570 h 671315"/>
              <a:gd name="connsiteX9-619" fmla="*/ 1595336 w 11984477"/>
              <a:gd name="connsiteY9-620" fmla="*/ 360030 h 671315"/>
              <a:gd name="connsiteX10-621" fmla="*/ 428017 w 11984477"/>
              <a:gd name="connsiteY10-622" fmla="*/ 340575 h 671315"/>
              <a:gd name="connsiteX11-623" fmla="*/ 0 w 11984477"/>
              <a:gd name="connsiteY11-624" fmla="*/ 155749 h 6713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1984477" h="671315">
                <a:moveTo>
                  <a:pt x="0" y="155749"/>
                </a:moveTo>
                <a:lnTo>
                  <a:pt x="0" y="671315"/>
                </a:lnTo>
                <a:lnTo>
                  <a:pt x="11984477" y="671315"/>
                </a:lnTo>
                <a:lnTo>
                  <a:pt x="11984477" y="262753"/>
                </a:lnTo>
                <a:cubicBezTo>
                  <a:pt x="11755066" y="472506"/>
                  <a:pt x="11430406" y="577483"/>
                  <a:pt x="10943820" y="263361"/>
                </a:cubicBezTo>
                <a:cubicBezTo>
                  <a:pt x="10550660" y="2944"/>
                  <a:pt x="10027326" y="-139999"/>
                  <a:pt x="9183316" y="256809"/>
                </a:cubicBezTo>
                <a:cubicBezTo>
                  <a:pt x="8628096" y="482166"/>
                  <a:pt x="8155427" y="542424"/>
                  <a:pt x="7431932" y="272481"/>
                </a:cubicBezTo>
                <a:cubicBezTo>
                  <a:pt x="6833073" y="50366"/>
                  <a:pt x="6250089" y="-206674"/>
                  <a:pt x="5308330" y="266536"/>
                </a:cubicBezTo>
                <a:cubicBezTo>
                  <a:pt x="4670087" y="539181"/>
                  <a:pt x="4209645" y="576875"/>
                  <a:pt x="3482502" y="233570"/>
                </a:cubicBezTo>
                <a:cubicBezTo>
                  <a:pt x="2882022" y="-48127"/>
                  <a:pt x="2348216" y="3552"/>
                  <a:pt x="1595336" y="360030"/>
                </a:cubicBezTo>
                <a:cubicBezTo>
                  <a:pt x="1234805" y="486895"/>
                  <a:pt x="893323" y="575660"/>
                  <a:pt x="428017" y="340575"/>
                </a:cubicBezTo>
                <a:cubicBezTo>
                  <a:pt x="285345" y="278966"/>
                  <a:pt x="199822" y="179258"/>
                  <a:pt x="0" y="155749"/>
                </a:cubicBezTo>
                <a:close/>
              </a:path>
            </a:pathLst>
          </a:custGeom>
          <a:solidFill>
            <a:srgbClr val="1A274E"/>
          </a:solidFill>
          <a:ln>
            <a:solidFill>
              <a:srgbClr val="1A27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18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26387" r="35742" b="58915"/>
          <a:stretch>
            <a:fillRect/>
          </a:stretch>
        </p:blipFill>
        <p:spPr>
          <a:xfrm rot="21120000">
            <a:off x="11228705" y="1734820"/>
            <a:ext cx="728980" cy="431165"/>
          </a:xfrm>
          <a:prstGeom prst="rect">
            <a:avLst/>
          </a:prstGeom>
        </p:spPr>
      </p:pic>
      <p:pic>
        <p:nvPicPr>
          <p:cNvPr id="19" name="图片" descr="1d419969e144509b61fad468a55fc857fae"/>
          <p:cNvPicPr>
            <a:picLocks noChangeAspect="1"/>
          </p:cNvPicPr>
          <p:nvPr/>
        </p:nvPicPr>
        <p:blipFill>
          <a:blip r:embed="rId1"/>
          <a:srcRect l="15170" t="55833" r="60769"/>
          <a:stretch>
            <a:fillRect/>
          </a:stretch>
        </p:blipFill>
        <p:spPr>
          <a:xfrm flipH="1">
            <a:off x="11407775" y="3579495"/>
            <a:ext cx="678815" cy="1287780"/>
          </a:xfrm>
          <a:prstGeom prst="rect">
            <a:avLst/>
          </a:prstGeom>
        </p:spPr>
      </p:pic>
      <p:pic>
        <p:nvPicPr>
          <p:cNvPr id="20" name="图片" descr="1d46919e144509b61fad468a55fc857fae"/>
          <p:cNvPicPr>
            <a:picLocks noChangeAspect="1"/>
          </p:cNvPicPr>
          <p:nvPr/>
        </p:nvPicPr>
        <p:blipFill>
          <a:blip r:embed="rId3"/>
          <a:srcRect l="38554" t="26387" r="35742" b="58915"/>
          <a:stretch>
            <a:fillRect/>
          </a:stretch>
        </p:blipFill>
        <p:spPr>
          <a:xfrm rot="480000" flipH="1">
            <a:off x="728980" y="2263140"/>
            <a:ext cx="728980" cy="431165"/>
          </a:xfrm>
          <a:prstGeom prst="rect">
            <a:avLst/>
          </a:prstGeom>
        </p:spPr>
      </p:pic>
      <p:sp>
        <p:nvSpPr>
          <p:cNvPr id="23" name="文本框"/>
          <p:cNvSpPr txBox="1"/>
          <p:nvPr/>
        </p:nvSpPr>
        <p:spPr>
          <a:xfrm>
            <a:off x="1821180" y="2353945"/>
            <a:ext cx="7604760" cy="182181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/>
            <a:r>
              <a:rPr lang="zh-CN" altLang="en-US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相机功能</a:t>
            </a:r>
            <a:r>
              <a:rPr lang="en-US" altLang="zh-CN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 &amp; Lr</a:t>
            </a:r>
            <a:r>
              <a:rPr lang="zh-CN" altLang="en-US" sz="8800">
                <a:ln w="158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+mn-ea"/>
              </a:rPr>
              <a:t>入门</a:t>
            </a:r>
            <a:endParaRPr lang="en-US" altLang="zh-CN" sz="8800"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10225" y="4516120"/>
            <a:ext cx="639445" cy="36830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1800">
                <a:latin typeface="汉仪力量黑简" panose="00020600040101010101" charset="-122"/>
                <a:ea typeface="汉仪力量黑简" panose="00020600040101010101" charset="-122"/>
                <a:sym typeface="汉仪菱心体简" panose="02010400000101010101" charset="-122"/>
              </a:rPr>
              <a:t>hyw</a:t>
            </a:r>
            <a:endParaRPr lang="en-US" altLang="zh-CN" sz="1800">
              <a:latin typeface="汉仪力量黑简" panose="00020600040101010101" charset="-122"/>
              <a:ea typeface="汉仪力量黑简" panose="00020600040101010101" charset="-122"/>
              <a:sym typeface="汉仪菱心体简" panose="0201040000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5575d2433b45c1e5274842a3d347f7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9030" y="1114425"/>
            <a:ext cx="4839335" cy="4839335"/>
          </a:xfrm>
          <a:prstGeom prst="rect">
            <a:avLst/>
          </a:prstGeom>
        </p:spPr>
      </p:pic>
      <p:sp>
        <p:nvSpPr>
          <p:cNvPr id="24" name="椭圆 23"/>
          <p:cNvSpPr/>
          <p:nvPr/>
        </p:nvSpPr>
        <p:spPr>
          <a:xfrm>
            <a:off x="4337685" y="2900045"/>
            <a:ext cx="1210945" cy="182499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3533140" y="881380"/>
            <a:ext cx="1063625" cy="565340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5901055" y="3824605"/>
            <a:ext cx="2461895" cy="26416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8863330" y="4088765"/>
            <a:ext cx="2626360" cy="95313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自动</a:t>
            </a:r>
            <a:r>
              <a:rPr lang="en-US" altLang="zh-CN" sz="2800" b="1"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手动对焦切换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838200" y="2729865"/>
            <a:ext cx="2399665" cy="45783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611505" y="3566795"/>
            <a:ext cx="2626360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光圈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环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419f2795109caa14cb9c64a1dba1ee7"/>
          <p:cNvPicPr>
            <a:picLocks noChangeAspect="1"/>
          </p:cNvPicPr>
          <p:nvPr/>
        </p:nvPicPr>
        <p:blipFill>
          <a:blip r:embed="rId1"/>
          <a:srcRect t="28056"/>
          <a:stretch>
            <a:fillRect/>
          </a:stretch>
        </p:blipFill>
        <p:spPr>
          <a:xfrm>
            <a:off x="3144520" y="1009015"/>
            <a:ext cx="5142230" cy="493395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5807710" y="2458085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756785" y="3431540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041265" y="1992630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v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5857240" y="4495800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748280" y="2302510"/>
            <a:ext cx="2089150" cy="19431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>
            <a:off x="7252335" y="4919345"/>
            <a:ext cx="2508250" cy="2349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7011670" y="2217420"/>
            <a:ext cx="2780030" cy="48895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V="1">
            <a:off x="2407285" y="3995420"/>
            <a:ext cx="2089150" cy="19431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600710" y="4189730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拍摄模式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5980" y="2217420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小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菜单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964420" y="1786255"/>
            <a:ext cx="1688465" cy="95313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屏幕显示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设置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037445" y="4711700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曝光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补偿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86a2d12ab768ed493b09249c326321"/>
          <p:cNvPicPr>
            <a:picLocks noChangeAspect="1"/>
          </p:cNvPicPr>
          <p:nvPr/>
        </p:nvPicPr>
        <p:blipFill>
          <a:blip r:embed="rId1"/>
          <a:srcRect t="19407" b="10750"/>
          <a:stretch>
            <a:fillRect/>
          </a:stretch>
        </p:blipFill>
        <p:spPr>
          <a:xfrm>
            <a:off x="3602355" y="915035"/>
            <a:ext cx="5398135" cy="502793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4229100" y="3229610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6278880" y="1210945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698615" y="1784985"/>
            <a:ext cx="893445" cy="84645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1792605" y="3881755"/>
            <a:ext cx="2089150" cy="19431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 flipH="1">
            <a:off x="7369175" y="1052195"/>
            <a:ext cx="2655570" cy="15557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 flipV="1">
            <a:off x="7936230" y="2108200"/>
            <a:ext cx="2080895" cy="127381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841375" y="4352290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菜单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017125" y="3717925"/>
            <a:ext cx="1688465" cy="95313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视频拍摄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按键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191115" y="1104265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快门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键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3001645" y="2057400"/>
            <a:ext cx="1227455" cy="126873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1746885" y="2341245"/>
            <a:ext cx="1183640" cy="29019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463550" y="2109470"/>
            <a:ext cx="168846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热靴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口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sp>
        <p:nvSpPr>
          <p:cNvPr id="11" name="文本框"/>
          <p:cNvSpPr txBox="1"/>
          <p:nvPr/>
        </p:nvSpPr>
        <p:spPr>
          <a:xfrm>
            <a:off x="5383724" y="2244503"/>
            <a:ext cx="14245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THREE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03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3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直方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图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1"/>
          <a:srcRect b="34882"/>
          <a:stretch>
            <a:fillRect/>
          </a:stretch>
        </p:blipFill>
        <p:spPr>
          <a:xfrm>
            <a:off x="1611630" y="795655"/>
            <a:ext cx="8656955" cy="5266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1"/>
          <a:srcRect t="65376"/>
          <a:stretch>
            <a:fillRect/>
          </a:stretch>
        </p:blipFill>
        <p:spPr>
          <a:xfrm>
            <a:off x="1593215" y="1048385"/>
            <a:ext cx="9146540" cy="4761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dcf7fc14479409982e57b9c3dd32b9"/>
          <p:cNvPicPr>
            <a:picLocks noChangeAspect="1"/>
          </p:cNvPicPr>
          <p:nvPr/>
        </p:nvPicPr>
        <p:blipFill>
          <a:blip r:embed="rId1"/>
          <a:srcRect t="12982"/>
          <a:stretch>
            <a:fillRect/>
          </a:stretch>
        </p:blipFill>
        <p:spPr>
          <a:xfrm>
            <a:off x="2888615" y="2016125"/>
            <a:ext cx="7085965" cy="4111625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 flipH="1">
            <a:off x="3198495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3892550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7635240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8919845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5109210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9577070" y="765175"/>
            <a:ext cx="15875" cy="4302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214370" y="902970"/>
            <a:ext cx="748030" cy="64516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pitchFamily="34" charset="-122"/>
              </a:rPr>
              <a:t>黑色色阶</a:t>
            </a:r>
            <a:endParaRPr lang="zh-CN" altLang="en-US" sz="1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919845" y="902970"/>
            <a:ext cx="748030" cy="64516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pitchFamily="34" charset="-122"/>
              </a:rPr>
              <a:t>白色色阶</a:t>
            </a:r>
            <a:endParaRPr lang="zh-CN" altLang="en-US" sz="1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161790" y="1029970"/>
            <a:ext cx="748030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pitchFamily="34" charset="-122"/>
              </a:rPr>
              <a:t>阴影</a:t>
            </a:r>
            <a:endParaRPr lang="zh-CN" altLang="en-US" sz="1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833995" y="1029970"/>
            <a:ext cx="748030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pitchFamily="34" charset="-122"/>
              </a:rPr>
              <a:t>高光</a:t>
            </a:r>
            <a:endParaRPr lang="zh-CN" altLang="en-US" sz="1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006465" y="1029970"/>
            <a:ext cx="99631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latin typeface="Arial" panose="020B0604020202020204" pitchFamily="34" charset="0"/>
                <a:ea typeface="微软雅黑" panose="020B0503020204020204" pitchFamily="34" charset="-122"/>
              </a:rPr>
              <a:t>曝光度</a:t>
            </a:r>
            <a:endParaRPr lang="zh-CN" altLang="en-US" sz="1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sp>
        <p:nvSpPr>
          <p:cNvPr id="10" name="文本框"/>
          <p:cNvSpPr txBox="1"/>
          <p:nvPr/>
        </p:nvSpPr>
        <p:spPr>
          <a:xfrm>
            <a:off x="3633470" y="3429000"/>
            <a:ext cx="5103495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对焦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模式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1" name="文本框"/>
          <p:cNvSpPr txBox="1"/>
          <p:nvPr/>
        </p:nvSpPr>
        <p:spPr>
          <a:xfrm>
            <a:off x="5383724" y="2244503"/>
            <a:ext cx="142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ONE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01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pic>
        <p:nvPicPr>
          <p:cNvPr id="14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5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6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1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57175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AF-C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592455" y="1931035"/>
            <a:ext cx="10532110" cy="325437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连续自动对焦(continue)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适用场景：打鸟、运动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人物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我们使用相机锁定被摄物体之后，相机会进行持续的追踪并实时进行对焦，一直跟踪到相机对焦系统无法追踪或者是物体移出相机的对焦区域。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2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57175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AF-S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592455" y="1931035"/>
            <a:ext cx="10532110" cy="325437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单次自动对焦（single）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适用场景：单次自动对焦（single）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适用场景：风光摄影、建筑摄影、人像摄影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等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如果物体移动或者我们的视角转换，需要再次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半按快门，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让相机执行对焦操作。 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3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57175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AF-A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592455" y="1931035"/>
            <a:ext cx="10532110" cy="325437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相机自动识别是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AF-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C还是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AF-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S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半按快门对焦，然后移动相机构图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"/>
          <p:cNvCxnSpPr/>
          <p:nvPr>
            <p:custDataLst>
              <p:tags r:id="rId1"/>
            </p:custDataLst>
          </p:nvPr>
        </p:nvCxnSpPr>
        <p:spPr bwMode="auto">
          <a:xfrm>
            <a:off x="592455" y="1774190"/>
            <a:ext cx="4154170" cy="0"/>
          </a:xfrm>
          <a:prstGeom prst="line">
            <a:avLst/>
          </a:prstGeom>
          <a:noFill/>
          <a:ln w="6350" cap="rnd" cmpd="sng" algn="ctr">
            <a:solidFill>
              <a:srgbClr val="18254E"/>
            </a:solidFill>
            <a:prstDash val="solid"/>
          </a:ln>
          <a:effectLst/>
        </p:spPr>
      </p:cxnSp>
      <p:sp>
        <p:nvSpPr>
          <p:cNvPr id="7" name="圆角矩形"/>
          <p:cNvSpPr/>
          <p:nvPr>
            <p:custDataLst>
              <p:tags r:id="rId2"/>
            </p:custDataLst>
          </p:nvPr>
        </p:nvSpPr>
        <p:spPr>
          <a:xfrm>
            <a:off x="674370" y="987425"/>
            <a:ext cx="1470660" cy="629920"/>
          </a:xfrm>
          <a:prstGeom prst="roundRect">
            <a:avLst>
              <a:gd name="adj" fmla="val 0"/>
            </a:avLst>
          </a:prstGeom>
          <a:solidFill>
            <a:srgbClr val="1825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8" name="文本框"/>
          <p:cNvSpPr txBox="1"/>
          <p:nvPr>
            <p:custDataLst>
              <p:tags r:id="rId3"/>
            </p:custDataLst>
          </p:nvPr>
        </p:nvSpPr>
        <p:spPr>
          <a:xfrm>
            <a:off x="740410" y="987425"/>
            <a:ext cx="1289685" cy="617220"/>
          </a:xfrm>
          <a:prstGeom prst="rect">
            <a:avLst/>
          </a:prstGeom>
          <a:solidFill>
            <a:srgbClr val="18254E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4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"/>
          <p:cNvSpPr txBox="1"/>
          <p:nvPr>
            <p:custDataLst>
              <p:tags r:id="rId4"/>
            </p:custDataLst>
          </p:nvPr>
        </p:nvSpPr>
        <p:spPr>
          <a:xfrm>
            <a:off x="2571750" y="902970"/>
            <a:ext cx="296164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18254E"/>
                </a:solidFill>
                <a:effectLst/>
                <a:uLnTx/>
                <a:uFillTx/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  <a:sym typeface="Arial" panose="020B0604020202020204" pitchFamily="34" charset="0"/>
              </a:rPr>
              <a:t>MF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18254E"/>
              </a:solidFill>
              <a:effectLst/>
              <a:uLnTx/>
              <a:uFillTx/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副标题"/>
          <p:cNvSpPr txBox="1"/>
          <p:nvPr>
            <p:custDataLst>
              <p:tags r:id="rId5"/>
            </p:custDataLst>
          </p:nvPr>
        </p:nvSpPr>
        <p:spPr>
          <a:xfrm>
            <a:off x="592455" y="1931035"/>
            <a:ext cx="10532110" cy="3254375"/>
          </a:xfrm>
          <a:prstGeom prst="rect">
            <a:avLst/>
          </a:prstGeom>
        </p:spPr>
        <p:txBody>
          <a:bodyPr vert="horz" wrap="square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手动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对焦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适用场景：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拍摄特定对象、纯手动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镜头、或间隔拍摄等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拧动镜头对焦环，进行对焦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峰值对焦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（我们对焦的区域内就会有颜色显示，可以让我们了解到镜头的对焦区域是哪</a:t>
            </a:r>
            <a:r>
              <a:rPr 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里）</a:t>
            </a: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DMF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: 进行自动对焦后，可手动进行微调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>
              <a:lnSpc>
                <a:spcPct val="120000"/>
              </a:lnSpc>
              <a:spcBef>
                <a:spcPct val="0"/>
              </a:spcBef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"/>
          <p:cNvSpPr/>
          <p:nvPr/>
        </p:nvSpPr>
        <p:spPr>
          <a:xfrm>
            <a:off x="282944" y="322850"/>
            <a:ext cx="11623572" cy="6212300"/>
          </a:xfrm>
          <a:custGeom>
            <a:avLst/>
            <a:gdLst>
              <a:gd name="connsiteX0" fmla="*/ 178169 w 11623572"/>
              <a:gd name="connsiteY0" fmla="*/ 0 h 6212300"/>
              <a:gd name="connsiteX1" fmla="*/ 11445403 w 11623572"/>
              <a:gd name="connsiteY1" fmla="*/ 0 h 6212300"/>
              <a:gd name="connsiteX2" fmla="*/ 11623572 w 11623572"/>
              <a:gd name="connsiteY2" fmla="*/ 178169 h 6212300"/>
              <a:gd name="connsiteX3" fmla="*/ 11623572 w 11623572"/>
              <a:gd name="connsiteY3" fmla="*/ 2677504 h 6212300"/>
              <a:gd name="connsiteX4" fmla="*/ 11622151 w 11623572"/>
              <a:gd name="connsiteY4" fmla="*/ 2677361 h 6212300"/>
              <a:gd name="connsiteX5" fmla="*/ 11193362 w 11623572"/>
              <a:gd name="connsiteY5" fmla="*/ 3106150 h 6212300"/>
              <a:gd name="connsiteX6" fmla="*/ 11622151 w 11623572"/>
              <a:gd name="connsiteY6" fmla="*/ 3534939 h 6212300"/>
              <a:gd name="connsiteX7" fmla="*/ 11623572 w 11623572"/>
              <a:gd name="connsiteY7" fmla="*/ 3534796 h 6212300"/>
              <a:gd name="connsiteX8" fmla="*/ 11623572 w 11623572"/>
              <a:gd name="connsiteY8" fmla="*/ 6034131 h 6212300"/>
              <a:gd name="connsiteX9" fmla="*/ 11445403 w 11623572"/>
              <a:gd name="connsiteY9" fmla="*/ 6212300 h 6212300"/>
              <a:gd name="connsiteX10" fmla="*/ 178169 w 11623572"/>
              <a:gd name="connsiteY10" fmla="*/ 6212300 h 6212300"/>
              <a:gd name="connsiteX11" fmla="*/ 0 w 11623572"/>
              <a:gd name="connsiteY11" fmla="*/ 6034131 h 6212300"/>
              <a:gd name="connsiteX12" fmla="*/ 0 w 11623572"/>
              <a:gd name="connsiteY12" fmla="*/ 3548012 h 6212300"/>
              <a:gd name="connsiteX13" fmla="*/ 1421 w 11623572"/>
              <a:gd name="connsiteY13" fmla="*/ 3548155 h 6212300"/>
              <a:gd name="connsiteX14" fmla="*/ 430210 w 11623572"/>
              <a:gd name="connsiteY14" fmla="*/ 3119366 h 6212300"/>
              <a:gd name="connsiteX15" fmla="*/ 1421 w 11623572"/>
              <a:gd name="connsiteY15" fmla="*/ 2690577 h 6212300"/>
              <a:gd name="connsiteX16" fmla="*/ 0 w 11623572"/>
              <a:gd name="connsiteY16" fmla="*/ 2690721 h 6212300"/>
              <a:gd name="connsiteX17" fmla="*/ 0 w 11623572"/>
              <a:gd name="connsiteY17" fmla="*/ 178169 h 6212300"/>
              <a:gd name="connsiteX18" fmla="*/ 178169 w 11623572"/>
              <a:gd name="connsiteY18" fmla="*/ 0 h 621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3572" h="6212300">
                <a:moveTo>
                  <a:pt x="178169" y="0"/>
                </a:moveTo>
                <a:lnTo>
                  <a:pt x="11445403" y="0"/>
                </a:lnTo>
                <a:cubicBezTo>
                  <a:pt x="11543803" y="0"/>
                  <a:pt x="11623572" y="79769"/>
                  <a:pt x="11623572" y="178169"/>
                </a:cubicBezTo>
                <a:lnTo>
                  <a:pt x="11623572" y="2677504"/>
                </a:lnTo>
                <a:lnTo>
                  <a:pt x="11622151" y="2677361"/>
                </a:lnTo>
                <a:cubicBezTo>
                  <a:pt x="11385337" y="2677361"/>
                  <a:pt x="11193362" y="2869336"/>
                  <a:pt x="11193362" y="3106150"/>
                </a:cubicBezTo>
                <a:cubicBezTo>
                  <a:pt x="11193362" y="3342964"/>
                  <a:pt x="11385337" y="3534939"/>
                  <a:pt x="11622151" y="3534939"/>
                </a:cubicBezTo>
                <a:lnTo>
                  <a:pt x="11623572" y="3534796"/>
                </a:lnTo>
                <a:lnTo>
                  <a:pt x="11623572" y="6034131"/>
                </a:lnTo>
                <a:cubicBezTo>
                  <a:pt x="11623572" y="6132531"/>
                  <a:pt x="11543803" y="6212300"/>
                  <a:pt x="11445403" y="6212300"/>
                </a:cubicBezTo>
                <a:lnTo>
                  <a:pt x="178169" y="6212300"/>
                </a:lnTo>
                <a:cubicBezTo>
                  <a:pt x="79769" y="6212300"/>
                  <a:pt x="0" y="6132531"/>
                  <a:pt x="0" y="6034131"/>
                </a:cubicBezTo>
                <a:lnTo>
                  <a:pt x="0" y="3548012"/>
                </a:lnTo>
                <a:lnTo>
                  <a:pt x="1421" y="3548155"/>
                </a:lnTo>
                <a:cubicBezTo>
                  <a:pt x="238235" y="3548155"/>
                  <a:pt x="430210" y="3356180"/>
                  <a:pt x="430210" y="3119366"/>
                </a:cubicBezTo>
                <a:cubicBezTo>
                  <a:pt x="430210" y="2882552"/>
                  <a:pt x="238235" y="2690577"/>
                  <a:pt x="1421" y="2690577"/>
                </a:cubicBezTo>
                <a:lnTo>
                  <a:pt x="0" y="2690721"/>
                </a:lnTo>
                <a:lnTo>
                  <a:pt x="0" y="178169"/>
                </a:lnTo>
                <a:cubicBezTo>
                  <a:pt x="0" y="79769"/>
                  <a:pt x="79769" y="0"/>
                  <a:pt x="178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41300" sx="101000" sy="101000" algn="ctr" rotWithShape="0">
              <a:schemeClr val="bg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汉仪趣报简" panose="00020600040101010101" charset="-122"/>
            </a:endParaRPr>
          </a:p>
        </p:txBody>
      </p:sp>
      <p:pic>
        <p:nvPicPr>
          <p:cNvPr id="7" name="图片" descr="图22789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4980000">
            <a:off x="4909185" y="903605"/>
            <a:ext cx="2465705" cy="2499995"/>
          </a:xfrm>
          <a:prstGeom prst="rect">
            <a:avLst/>
          </a:prstGeom>
        </p:spPr>
      </p:pic>
      <p:sp>
        <p:nvSpPr>
          <p:cNvPr id="11" name="文本框"/>
          <p:cNvSpPr txBox="1"/>
          <p:nvPr/>
        </p:nvSpPr>
        <p:spPr>
          <a:xfrm>
            <a:off x="5383724" y="2244503"/>
            <a:ext cx="14245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273F41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TWO</a:t>
            </a:r>
            <a:endParaRPr lang="en-US" altLang="zh-CN" dirty="0">
              <a:solidFill>
                <a:srgbClr val="273F41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sp>
        <p:nvSpPr>
          <p:cNvPr id="12" name="文本框"/>
          <p:cNvSpPr txBox="1"/>
          <p:nvPr/>
        </p:nvSpPr>
        <p:spPr>
          <a:xfrm>
            <a:off x="5383724" y="1535081"/>
            <a:ext cx="142455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02</a:t>
            </a:r>
            <a:endParaRPr lang="en-US" altLang="zh-CN" sz="480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  <p:pic>
        <p:nvPicPr>
          <p:cNvPr id="2" name="图片" descr="1d46919e144509b61fad468a55fc857fae"/>
          <p:cNvPicPr>
            <a:picLocks noChangeAspect="1"/>
          </p:cNvPicPr>
          <p:nvPr/>
        </p:nvPicPr>
        <p:blipFill>
          <a:blip r:embed="rId2"/>
          <a:srcRect l="34404" t="69783" b="-1866"/>
          <a:stretch>
            <a:fillRect/>
          </a:stretch>
        </p:blipFill>
        <p:spPr>
          <a:xfrm rot="420000">
            <a:off x="10001885" y="5396230"/>
            <a:ext cx="2060575" cy="1042035"/>
          </a:xfrm>
          <a:prstGeom prst="rect">
            <a:avLst/>
          </a:prstGeom>
        </p:spPr>
      </p:pic>
      <p:pic>
        <p:nvPicPr>
          <p:cNvPr id="13" name="图片" descr="1d46919e144509b61fad468a55fc857fae"/>
          <p:cNvPicPr>
            <a:picLocks noChangeAspect="1"/>
          </p:cNvPicPr>
          <p:nvPr/>
        </p:nvPicPr>
        <p:blipFill>
          <a:blip r:embed="rId2"/>
          <a:srcRect l="38554" t="39721" r="37444" b="30342"/>
          <a:stretch>
            <a:fillRect/>
          </a:stretch>
        </p:blipFill>
        <p:spPr>
          <a:xfrm rot="21120000">
            <a:off x="8700770" y="5277485"/>
            <a:ext cx="948055" cy="1222375"/>
          </a:xfrm>
          <a:prstGeom prst="rect">
            <a:avLst/>
          </a:prstGeom>
        </p:spPr>
      </p:pic>
      <p:pic>
        <p:nvPicPr>
          <p:cNvPr id="14" name="图片" descr="1d419969e144509b61fad468a55fc857fae"/>
          <p:cNvPicPr>
            <a:picLocks noChangeAspect="1"/>
          </p:cNvPicPr>
          <p:nvPr/>
        </p:nvPicPr>
        <p:blipFill>
          <a:blip r:embed="rId3"/>
          <a:srcRect l="59845" t="50306" b="24629"/>
          <a:stretch>
            <a:fillRect/>
          </a:stretch>
        </p:blipFill>
        <p:spPr>
          <a:xfrm>
            <a:off x="-113665" y="516255"/>
            <a:ext cx="1812925" cy="693420"/>
          </a:xfrm>
          <a:prstGeom prst="rect">
            <a:avLst/>
          </a:prstGeom>
        </p:spPr>
      </p:pic>
      <p:sp>
        <p:nvSpPr>
          <p:cNvPr id="3" name="文本框"/>
          <p:cNvSpPr txBox="1"/>
          <p:nvPr/>
        </p:nvSpPr>
        <p:spPr>
          <a:xfrm>
            <a:off x="3268980" y="3429000"/>
            <a:ext cx="5693410" cy="1986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相机</a:t>
            </a:r>
            <a:r>
              <a:rPr lang="zh-CN" altLang="en-US" sz="6600" b="0" dirty="0">
                <a:solidFill>
                  <a:srgbClr val="1A274E"/>
                </a:solidFill>
                <a:latin typeface="汉仪趣报简" panose="00020600040101010101" charset="-122"/>
                <a:ea typeface="汉仪趣报简" panose="00020600040101010101" charset="-122"/>
                <a:cs typeface="汉仪趣报简" panose="00020600040101010101" charset="-122"/>
              </a:rPr>
              <a:t>常用按钮</a:t>
            </a:r>
            <a:endParaRPr lang="zh-CN" altLang="en-US" sz="6600" b="0" dirty="0">
              <a:solidFill>
                <a:srgbClr val="1A274E"/>
              </a:solidFill>
              <a:latin typeface="汉仪趣报简" panose="00020600040101010101" charset="-122"/>
              <a:ea typeface="汉仪趣报简" panose="00020600040101010101" charset="-122"/>
              <a:cs typeface="汉仪趣报简" panose="000206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1a8e25030b6ce10d16cd46bced3a8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3485" y="1151890"/>
            <a:ext cx="4987290" cy="4987290"/>
          </a:xfrm>
          <a:prstGeom prst="rect">
            <a:avLst/>
          </a:prstGeom>
        </p:spPr>
      </p:pic>
      <p:sp>
        <p:nvSpPr>
          <p:cNvPr id="25" name="椭圆 24"/>
          <p:cNvSpPr/>
          <p:nvPr/>
        </p:nvSpPr>
        <p:spPr>
          <a:xfrm>
            <a:off x="2771775" y="2791460"/>
            <a:ext cx="1995805" cy="2019300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5194300" y="4228465"/>
            <a:ext cx="2407285" cy="20193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8128075" y="4228485"/>
            <a:ext cx="4064000" cy="52197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装卸镜头的按钮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513885d272471a23267c9478aed4e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2240" y="1118235"/>
            <a:ext cx="4622165" cy="4622165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 flipV="1">
            <a:off x="4985385" y="3568700"/>
            <a:ext cx="3820795" cy="574675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2639695" y="2550795"/>
            <a:ext cx="1987550" cy="1903095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065335" y="4040525"/>
            <a:ext cx="4064000" cy="52197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800" b="1">
                <a:latin typeface="Arial" panose="020B0604020202020204" pitchFamily="34" charset="0"/>
                <a:ea typeface="微软雅黑" panose="020B0503020204020204" pitchFamily="34" charset="-122"/>
              </a:rPr>
              <a:t>SD</a:t>
            </a:r>
            <a:r>
              <a:rPr lang="zh-CN" altLang="en-US" sz="2800" b="1">
                <a:latin typeface="Arial" panose="020B0604020202020204" pitchFamily="34" charset="0"/>
                <a:ea typeface="微软雅黑" panose="020B0503020204020204" pitchFamily="34" charset="-122"/>
              </a:rPr>
              <a:t>卡槽</a:t>
            </a:r>
            <a:endParaRPr lang="zh-CN" altLang="en-US" sz="2800" b="1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68.xml><?xml version="1.0" encoding="utf-8"?>
<p:tagLst xmlns:p="http://schemas.openxmlformats.org/presentationml/2006/main">
  <p:tag name="PA" val="v5.2.9"/>
</p:tagLst>
</file>

<file path=ppt/tags/tag69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3.xml><?xml version="1.0" encoding="utf-8"?>
<p:tagLst xmlns:p="http://schemas.openxmlformats.org/presentationml/2006/main">
  <p:tag name="PA" val="v5.2.9"/>
</p:tagLst>
</file>

<file path=ppt/tags/tag74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5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6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7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78.xml><?xml version="1.0" encoding="utf-8"?>
<p:tagLst xmlns:p="http://schemas.openxmlformats.org/presentationml/2006/main">
  <p:tag name="PA" val="v5.2.9"/>
</p:tagLst>
</file>

<file path=ppt/tags/tag79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1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2.xml><?xml version="1.0" encoding="utf-8"?>
<p:tagLst xmlns:p="http://schemas.openxmlformats.org/presentationml/2006/main">
  <p:tag name="PA" val="v5.2.9"/>
  <p:tag name="KSO_WM_DIAGRAM_VIRTUALLY_FRAME" val="{&quot;height&quot;:311.1312598425196,&quot;left&quot;:121.07968503937009,&quot;top&quot;:149.7,&quot;width&quot;:654.9703149606299}"/>
</p:tagLst>
</file>

<file path=ppt/tags/tag83.xml><?xml version="1.0" encoding="utf-8"?>
<p:tagLst xmlns:p="http://schemas.openxmlformats.org/presentationml/2006/main">
  <p:tag name="PA" val="v5.2.9"/>
</p:tagLst>
</file>

<file path=ppt/tags/tag84.xml><?xml version="1.0" encoding="utf-8"?>
<p:tagLst xmlns:p="http://schemas.openxmlformats.org/presentationml/2006/main">
  <p:tag name="commondata" val="eyJjb3VudCI6MSwiaGRpZCI6IjMwZmUwZDg3OWIyM2NiYzZlOTBjN2E1NTk1NzA0NzYyIiwidXNlckNvdW50IjoxfQ==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汉仪趣报简"/>
        <a:ea typeface="汉仪趣报简"/>
        <a:cs typeface=""/>
      </a:majorFont>
      <a:minorFont>
        <a:latin typeface="汉仪趣报简"/>
        <a:ea typeface="汉仪趣报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趣报简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汉仪趣报简"/>
        <a:font script="Hebr" typeface="汉仪趣报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趣报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趣报简"/>
        <a:ea typeface=""/>
        <a:cs typeface=""/>
        <a:font script="Jpan" typeface="ＭＳ Ｐゴシック"/>
        <a:font script="Hang" typeface="맑은 고딕"/>
        <a:font script="Hans" typeface="汉仪趣报简"/>
        <a:font script="Hant" typeface="新細明體"/>
        <a:font script="Arab" typeface="汉仪趣报简"/>
        <a:font script="Hebr" typeface="汉仪趣报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趣报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WPS 演示</Application>
  <PresentationFormat>宽屏</PresentationFormat>
  <Paragraphs>100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宋体</vt:lpstr>
      <vt:lpstr>Wingdings</vt:lpstr>
      <vt:lpstr>汉仪趣报简</vt:lpstr>
      <vt:lpstr>Wingdings</vt:lpstr>
      <vt:lpstr>微软雅黑</vt:lpstr>
      <vt:lpstr>Arial</vt:lpstr>
      <vt:lpstr>Arial Unicode MS</vt:lpstr>
      <vt:lpstr>Gill Sans</vt:lpstr>
      <vt:lpstr>Helvetica Neue Light</vt:lpstr>
      <vt:lpstr>Helvetica Neue</vt:lpstr>
      <vt:lpstr>Gill Sans MT</vt:lpstr>
      <vt:lpstr>汉仪力量黑简</vt:lpstr>
      <vt:lpstr>汉仪菱心体简</vt:lpstr>
      <vt:lpstr>-apple-system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:）</cp:lastModifiedBy>
  <cp:revision>155</cp:revision>
  <dcterms:created xsi:type="dcterms:W3CDTF">2019-06-19T02:08:00Z</dcterms:created>
  <dcterms:modified xsi:type="dcterms:W3CDTF">2024-10-07T14:18:29Z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2052-12.1.0.18240</vt:lpwstr>
  </property>
  <property fmtid="{D5CDD505-2E9C-101B-9397-08002B2CF9AE}" pid="3" name="KSOTemplateUUID">
    <vt:lpwstr>v1.0_mb_56YJX0RteF22DYEl8pDsXA==</vt:lpwstr>
  </property>
  <property fmtid="{D5CDD505-2E9C-101B-9397-08002B2CF9AE}" pid="4" name="ICV">
    <vt:lpwstr>58340B65B16E446098255367C51E15C5_11</vt:lpwstr>
  </property>
</Properties>
</file>